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4"/>
  </p:notesMasterIdLst>
  <p:sldIdLst>
    <p:sldId id="258" r:id="rId6"/>
    <p:sldId id="259" r:id="rId7"/>
    <p:sldId id="338" r:id="rId8"/>
    <p:sldId id="260" r:id="rId9"/>
    <p:sldId id="346" r:id="rId10"/>
    <p:sldId id="353" r:id="rId11"/>
    <p:sldId id="313" r:id="rId12"/>
    <p:sldId id="267" r:id="rId13"/>
    <p:sldId id="273" r:id="rId14"/>
    <p:sldId id="355" r:id="rId15"/>
    <p:sldId id="356" r:id="rId16"/>
    <p:sldId id="357" r:id="rId17"/>
    <p:sldId id="362" r:id="rId18"/>
    <p:sldId id="365" r:id="rId19"/>
    <p:sldId id="352" r:id="rId20"/>
    <p:sldId id="363" r:id="rId21"/>
    <p:sldId id="366" r:id="rId22"/>
    <p:sldId id="364" r:id="rId23"/>
    <p:sldId id="367" r:id="rId24"/>
    <p:sldId id="369" r:id="rId25"/>
    <p:sldId id="370" r:id="rId26"/>
    <p:sldId id="358" r:id="rId27"/>
    <p:sldId id="360" r:id="rId28"/>
    <p:sldId id="257" r:id="rId29"/>
    <p:sldId id="264" r:id="rId30"/>
    <p:sldId id="341" r:id="rId31"/>
    <p:sldId id="342" r:id="rId32"/>
    <p:sldId id="354"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FF00"/>
    <a:srgbClr val="000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64FAF2-9CA7-4DE2-89F5-7A6D9BE5AF86}" v="198" dt="2021-12-15T15:31:57.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16" autoAdjust="0"/>
  </p:normalViewPr>
  <p:slideViewPr>
    <p:cSldViewPr snapToGrid="0">
      <p:cViewPr>
        <p:scale>
          <a:sx n="72" d="100"/>
          <a:sy n="72" d="100"/>
        </p:scale>
        <p:origin x="278" y="101"/>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4DF8BB9D-994F-491B-922B-F7BD1987BF6C}"/>
    <pc:docChg chg="custSel addSld delSld modSld sldOrd">
      <pc:chgData name="Gerjan de Ruiter" userId="5d7c516b-9dcd-41a8-99d3-54425d29895b" providerId="ADAL" clId="{4DF8BB9D-994F-491B-922B-F7BD1987BF6C}" dt="2021-11-30T14:25:28.177" v="584" actId="5793"/>
      <pc:docMkLst>
        <pc:docMk/>
      </pc:docMkLst>
      <pc:sldChg chg="modSp mod">
        <pc:chgData name="Gerjan de Ruiter" userId="5d7c516b-9dcd-41a8-99d3-54425d29895b" providerId="ADAL" clId="{4DF8BB9D-994F-491B-922B-F7BD1987BF6C}" dt="2021-11-30T14:12:37.486" v="16" actId="20577"/>
        <pc:sldMkLst>
          <pc:docMk/>
          <pc:sldMk cId="2364961875" sldId="258"/>
        </pc:sldMkLst>
        <pc:spChg chg="mod">
          <ac:chgData name="Gerjan de Ruiter" userId="5d7c516b-9dcd-41a8-99d3-54425d29895b" providerId="ADAL" clId="{4DF8BB9D-994F-491B-922B-F7BD1987BF6C}" dt="2021-11-30T14:12:37.486" v="16" actId="20577"/>
          <ac:spMkLst>
            <pc:docMk/>
            <pc:sldMk cId="2364961875" sldId="258"/>
            <ac:spMk id="3" creationId="{33F9585F-3BA6-4E67-8D44-1603740BB700}"/>
          </ac:spMkLst>
        </pc:spChg>
      </pc:sldChg>
      <pc:sldChg chg="add">
        <pc:chgData name="Gerjan de Ruiter" userId="5d7c516b-9dcd-41a8-99d3-54425d29895b" providerId="ADAL" clId="{4DF8BB9D-994F-491B-922B-F7BD1987BF6C}" dt="2021-11-30T14:12:42.812" v="17"/>
        <pc:sldMkLst>
          <pc:docMk/>
          <pc:sldMk cId="2443670158" sldId="259"/>
        </pc:sldMkLst>
      </pc:sldChg>
      <pc:sldChg chg="addSp delSp modSp add mod">
        <pc:chgData name="Gerjan de Ruiter" userId="5d7c516b-9dcd-41a8-99d3-54425d29895b" providerId="ADAL" clId="{4DF8BB9D-994F-491B-922B-F7BD1987BF6C}" dt="2021-11-30T14:18:02.042" v="177"/>
        <pc:sldMkLst>
          <pc:docMk/>
          <pc:sldMk cId="4001898953" sldId="260"/>
        </pc:sldMkLst>
        <pc:spChg chg="mod">
          <ac:chgData name="Gerjan de Ruiter" userId="5d7c516b-9dcd-41a8-99d3-54425d29895b" providerId="ADAL" clId="{4DF8BB9D-994F-491B-922B-F7BD1987BF6C}" dt="2021-11-30T14:18:02.042" v="177"/>
          <ac:spMkLst>
            <pc:docMk/>
            <pc:sldMk cId="4001898953" sldId="260"/>
            <ac:spMk id="7" creationId="{D9584CA9-D59E-41F0-AB09-621D92F4AE3E}"/>
          </ac:spMkLst>
        </pc:spChg>
        <pc:picChg chg="add mod">
          <ac:chgData name="Gerjan de Ruiter" userId="5d7c516b-9dcd-41a8-99d3-54425d29895b" providerId="ADAL" clId="{4DF8BB9D-994F-491B-922B-F7BD1987BF6C}" dt="2021-11-30T14:17:08.797" v="176" actId="1076"/>
          <ac:picMkLst>
            <pc:docMk/>
            <pc:sldMk cId="4001898953" sldId="260"/>
            <ac:picMk id="5" creationId="{13E202B1-7B0A-4C67-981F-1CEA95DA358D}"/>
          </ac:picMkLst>
        </pc:picChg>
        <pc:picChg chg="del">
          <ac:chgData name="Gerjan de Ruiter" userId="5d7c516b-9dcd-41a8-99d3-54425d29895b" providerId="ADAL" clId="{4DF8BB9D-994F-491B-922B-F7BD1987BF6C}" dt="2021-11-30T14:13:09.078" v="38" actId="478"/>
          <ac:picMkLst>
            <pc:docMk/>
            <pc:sldMk cId="4001898953" sldId="260"/>
            <ac:picMk id="8" creationId="{F7CAC957-2F35-40E5-94AF-3E38217D939B}"/>
          </ac:picMkLst>
        </pc:picChg>
      </pc:sldChg>
      <pc:sldChg chg="modSp add mod ord">
        <pc:chgData name="Gerjan de Ruiter" userId="5d7c516b-9dcd-41a8-99d3-54425d29895b" providerId="ADAL" clId="{4DF8BB9D-994F-491B-922B-F7BD1987BF6C}" dt="2021-11-30T14:20:13.459" v="537" actId="27636"/>
        <pc:sldMkLst>
          <pc:docMk/>
          <pc:sldMk cId="647849754" sldId="272"/>
        </pc:sldMkLst>
        <pc:spChg chg="mod">
          <ac:chgData name="Gerjan de Ruiter" userId="5d7c516b-9dcd-41a8-99d3-54425d29895b" providerId="ADAL" clId="{4DF8BB9D-994F-491B-922B-F7BD1987BF6C}" dt="2021-11-30T14:20:13.459" v="537" actId="27636"/>
          <ac:spMkLst>
            <pc:docMk/>
            <pc:sldMk cId="647849754" sldId="272"/>
            <ac:spMk id="2" creationId="{5275E263-B2BA-4799-8B46-35573C3FD4A0}"/>
          </ac:spMkLst>
        </pc:spChg>
      </pc:sldChg>
      <pc:sldChg chg="add">
        <pc:chgData name="Gerjan de Ruiter" userId="5d7c516b-9dcd-41a8-99d3-54425d29895b" providerId="ADAL" clId="{4DF8BB9D-994F-491B-922B-F7BD1987BF6C}" dt="2021-11-30T14:20:18.842" v="538"/>
        <pc:sldMkLst>
          <pc:docMk/>
          <pc:sldMk cId="2461934716" sldId="273"/>
        </pc:sldMkLst>
      </pc:sldChg>
      <pc:sldChg chg="add ord">
        <pc:chgData name="Gerjan de Ruiter" userId="5d7c516b-9dcd-41a8-99d3-54425d29895b" providerId="ADAL" clId="{4DF8BB9D-994F-491B-922B-F7BD1987BF6C}" dt="2021-11-30T14:20:46.082" v="545"/>
        <pc:sldMkLst>
          <pc:docMk/>
          <pc:sldMk cId="3496571863" sldId="274"/>
        </pc:sldMkLst>
      </pc:sldChg>
      <pc:sldChg chg="modSp add del mod ord">
        <pc:chgData name="Gerjan de Ruiter" userId="5d7c516b-9dcd-41a8-99d3-54425d29895b" providerId="ADAL" clId="{4DF8BB9D-994F-491B-922B-F7BD1987BF6C}" dt="2021-11-30T14:23:50.158" v="573" actId="14100"/>
        <pc:sldMkLst>
          <pc:docMk/>
          <pc:sldMk cId="2032389997" sldId="276"/>
        </pc:sldMkLst>
        <pc:spChg chg="mod">
          <ac:chgData name="Gerjan de Ruiter" userId="5d7c516b-9dcd-41a8-99d3-54425d29895b" providerId="ADAL" clId="{4DF8BB9D-994F-491B-922B-F7BD1987BF6C}" dt="2021-11-30T14:23:50.158" v="573" actId="14100"/>
          <ac:spMkLst>
            <pc:docMk/>
            <pc:sldMk cId="2032389997" sldId="276"/>
            <ac:spMk id="6" creationId="{6D4ED4E1-FA19-4C79-94B2-40F17BDDC0E3}"/>
          </ac:spMkLst>
        </pc:spChg>
      </pc:sldChg>
      <pc:sldChg chg="add">
        <pc:chgData name="Gerjan de Ruiter" userId="5d7c516b-9dcd-41a8-99d3-54425d29895b" providerId="ADAL" clId="{4DF8BB9D-994F-491B-922B-F7BD1987BF6C}" dt="2021-11-30T14:23:53.637" v="574"/>
        <pc:sldMkLst>
          <pc:docMk/>
          <pc:sldMk cId="1586665340" sldId="277"/>
        </pc:sldMkLst>
      </pc:sldChg>
      <pc:sldChg chg="add">
        <pc:chgData name="Gerjan de Ruiter" userId="5d7c516b-9dcd-41a8-99d3-54425d29895b" providerId="ADAL" clId="{4DF8BB9D-994F-491B-922B-F7BD1987BF6C}" dt="2021-11-30T14:23:58.899" v="575"/>
        <pc:sldMkLst>
          <pc:docMk/>
          <pc:sldMk cId="2015782629" sldId="278"/>
        </pc:sldMkLst>
      </pc:sldChg>
      <pc:sldChg chg="add">
        <pc:chgData name="Gerjan de Ruiter" userId="5d7c516b-9dcd-41a8-99d3-54425d29895b" providerId="ADAL" clId="{4DF8BB9D-994F-491B-922B-F7BD1987BF6C}" dt="2021-11-30T14:24:11.823" v="576"/>
        <pc:sldMkLst>
          <pc:docMk/>
          <pc:sldMk cId="3394049902" sldId="287"/>
        </pc:sldMkLst>
      </pc:sldChg>
      <pc:sldChg chg="add">
        <pc:chgData name="Gerjan de Ruiter" userId="5d7c516b-9dcd-41a8-99d3-54425d29895b" providerId="ADAL" clId="{4DF8BB9D-994F-491B-922B-F7BD1987BF6C}" dt="2021-11-30T14:24:15.614" v="577"/>
        <pc:sldMkLst>
          <pc:docMk/>
          <pc:sldMk cId="573179160" sldId="288"/>
        </pc:sldMkLst>
      </pc:sldChg>
      <pc:sldChg chg="add">
        <pc:chgData name="Gerjan de Ruiter" userId="5d7c516b-9dcd-41a8-99d3-54425d29895b" providerId="ADAL" clId="{4DF8BB9D-994F-491B-922B-F7BD1987BF6C}" dt="2021-11-30T14:24:19.395" v="578"/>
        <pc:sldMkLst>
          <pc:docMk/>
          <pc:sldMk cId="1951296061" sldId="289"/>
        </pc:sldMkLst>
      </pc:sldChg>
      <pc:sldChg chg="add">
        <pc:chgData name="Gerjan de Ruiter" userId="5d7c516b-9dcd-41a8-99d3-54425d29895b" providerId="ADAL" clId="{4DF8BB9D-994F-491B-922B-F7BD1987BF6C}" dt="2021-11-30T14:24:28.247" v="579"/>
        <pc:sldMkLst>
          <pc:docMk/>
          <pc:sldMk cId="1335087407" sldId="291"/>
        </pc:sldMkLst>
      </pc:sldChg>
      <pc:sldChg chg="add">
        <pc:chgData name="Gerjan de Ruiter" userId="5d7c516b-9dcd-41a8-99d3-54425d29895b" providerId="ADAL" clId="{4DF8BB9D-994F-491B-922B-F7BD1987BF6C}" dt="2021-11-30T14:24:33.174" v="580"/>
        <pc:sldMkLst>
          <pc:docMk/>
          <pc:sldMk cId="194197448" sldId="292"/>
        </pc:sldMkLst>
      </pc:sldChg>
      <pc:sldChg chg="modSp add mod">
        <pc:chgData name="Gerjan de Ruiter" userId="5d7c516b-9dcd-41a8-99d3-54425d29895b" providerId="ADAL" clId="{4DF8BB9D-994F-491B-922B-F7BD1987BF6C}" dt="2021-11-30T14:19:17.471" v="456" actId="20577"/>
        <pc:sldMkLst>
          <pc:docMk/>
          <pc:sldMk cId="664617033" sldId="313"/>
        </pc:sldMkLst>
        <pc:spChg chg="mod">
          <ac:chgData name="Gerjan de Ruiter" userId="5d7c516b-9dcd-41a8-99d3-54425d29895b" providerId="ADAL" clId="{4DF8BB9D-994F-491B-922B-F7BD1987BF6C}" dt="2021-11-30T14:19:17.471" v="456" actId="20577"/>
          <ac:spMkLst>
            <pc:docMk/>
            <pc:sldMk cId="664617033" sldId="313"/>
            <ac:spMk id="5" creationId="{CFC39D62-B32F-4A9C-9CCF-C91F5A1CF170}"/>
          </ac:spMkLst>
        </pc:spChg>
      </pc:sldChg>
      <pc:sldChg chg="addSp delSp modSp add mod">
        <pc:chgData name="Gerjan de Ruiter" userId="5d7c516b-9dcd-41a8-99d3-54425d29895b" providerId="ADAL" clId="{4DF8BB9D-994F-491B-922B-F7BD1987BF6C}" dt="2021-11-30T14:12:58.436" v="36" actId="20577"/>
        <pc:sldMkLst>
          <pc:docMk/>
          <pc:sldMk cId="1455760885" sldId="338"/>
        </pc:sldMkLst>
        <pc:spChg chg="add mod">
          <ac:chgData name="Gerjan de Ruiter" userId="5d7c516b-9dcd-41a8-99d3-54425d29895b" providerId="ADAL" clId="{4DF8BB9D-994F-491B-922B-F7BD1987BF6C}" dt="2021-11-30T14:12:50.144" v="19" actId="478"/>
          <ac:spMkLst>
            <pc:docMk/>
            <pc:sldMk cId="1455760885" sldId="338"/>
            <ac:spMk id="2" creationId="{9A41F8B6-E3F6-41C7-A38E-27B2D57FBFAE}"/>
          </ac:spMkLst>
        </pc:spChg>
        <pc:spChg chg="mod">
          <ac:chgData name="Gerjan de Ruiter" userId="5d7c516b-9dcd-41a8-99d3-54425d29895b" providerId="ADAL" clId="{4DF8BB9D-994F-491B-922B-F7BD1987BF6C}" dt="2021-11-30T14:12:58.436" v="36" actId="20577"/>
          <ac:spMkLst>
            <pc:docMk/>
            <pc:sldMk cId="1455760885" sldId="338"/>
            <ac:spMk id="5" creationId="{599893E1-B7DA-4988-AA10-5F62527FCEEE}"/>
          </ac:spMkLst>
        </pc:spChg>
        <pc:picChg chg="del">
          <ac:chgData name="Gerjan de Ruiter" userId="5d7c516b-9dcd-41a8-99d3-54425d29895b" providerId="ADAL" clId="{4DF8BB9D-994F-491B-922B-F7BD1987BF6C}" dt="2021-11-30T14:12:50.144" v="19" actId="478"/>
          <ac:picMkLst>
            <pc:docMk/>
            <pc:sldMk cId="1455760885" sldId="338"/>
            <ac:picMk id="8" creationId="{9C991EF8-AA43-42F8-B9B6-2E271CC9EFF7}"/>
          </ac:picMkLst>
        </pc:picChg>
      </pc:sldChg>
      <pc:sldChg chg="addSp delSp modSp add mod ord modNotesTx">
        <pc:chgData name="Gerjan de Ruiter" userId="5d7c516b-9dcd-41a8-99d3-54425d29895b" providerId="ADAL" clId="{4DF8BB9D-994F-491B-922B-F7BD1987BF6C}" dt="2021-11-30T14:23:18.199" v="570" actId="20577"/>
        <pc:sldMkLst>
          <pc:docMk/>
          <pc:sldMk cId="548235793" sldId="339"/>
        </pc:sldMkLst>
        <pc:spChg chg="add del mod">
          <ac:chgData name="Gerjan de Ruiter" userId="5d7c516b-9dcd-41a8-99d3-54425d29895b" providerId="ADAL" clId="{4DF8BB9D-994F-491B-922B-F7BD1987BF6C}" dt="2021-11-30T14:22:00.127" v="559" actId="478"/>
          <ac:spMkLst>
            <pc:docMk/>
            <pc:sldMk cId="548235793" sldId="339"/>
            <ac:spMk id="3" creationId="{CEAB86DA-813E-4DDD-9BC1-CA7931018471}"/>
          </ac:spMkLst>
        </pc:spChg>
        <pc:spChg chg="mod">
          <ac:chgData name="Gerjan de Ruiter" userId="5d7c516b-9dcd-41a8-99d3-54425d29895b" providerId="ADAL" clId="{4DF8BB9D-994F-491B-922B-F7BD1987BF6C}" dt="2021-11-30T14:13:31.815" v="69" actId="20577"/>
          <ac:spMkLst>
            <pc:docMk/>
            <pc:sldMk cId="548235793" sldId="339"/>
            <ac:spMk id="5" creationId="{7C6D6511-B057-4341-A3B6-A71F080C9239}"/>
          </ac:spMkLst>
        </pc:spChg>
        <pc:spChg chg="mod">
          <ac:chgData name="Gerjan de Ruiter" userId="5d7c516b-9dcd-41a8-99d3-54425d29895b" providerId="ADAL" clId="{4DF8BB9D-994F-491B-922B-F7BD1987BF6C}" dt="2021-11-30T14:21:44.814" v="552" actId="20577"/>
          <ac:spMkLst>
            <pc:docMk/>
            <pc:sldMk cId="548235793" sldId="339"/>
            <ac:spMk id="6" creationId="{047E3008-18C5-48BF-A880-327E9C31B32D}"/>
          </ac:spMkLst>
        </pc:spChg>
        <pc:spChg chg="add del">
          <ac:chgData name="Gerjan de Ruiter" userId="5d7c516b-9dcd-41a8-99d3-54425d29895b" providerId="ADAL" clId="{4DF8BB9D-994F-491B-922B-F7BD1987BF6C}" dt="2021-11-30T14:21:50.359" v="553"/>
          <ac:spMkLst>
            <pc:docMk/>
            <pc:sldMk cId="548235793" sldId="339"/>
            <ac:spMk id="7" creationId="{93C87FF4-D9F0-4B43-A93E-FCBC9776B084}"/>
          </ac:spMkLst>
        </pc:spChg>
        <pc:picChg chg="add del mod">
          <ac:chgData name="Gerjan de Ruiter" userId="5d7c516b-9dcd-41a8-99d3-54425d29895b" providerId="ADAL" clId="{4DF8BB9D-994F-491B-922B-F7BD1987BF6C}" dt="2021-11-30T14:20:42.740" v="543"/>
          <ac:picMkLst>
            <pc:docMk/>
            <pc:sldMk cId="548235793" sldId="339"/>
            <ac:picMk id="9" creationId="{5A348E08-A018-4591-A110-5CA85FF04B1D}"/>
          </ac:picMkLst>
        </pc:picChg>
        <pc:picChg chg="add del mod">
          <ac:chgData name="Gerjan de Ruiter" userId="5d7c516b-9dcd-41a8-99d3-54425d29895b" providerId="ADAL" clId="{4DF8BB9D-994F-491B-922B-F7BD1987BF6C}" dt="2021-11-30T14:21:55.405" v="556" actId="478"/>
          <ac:picMkLst>
            <pc:docMk/>
            <pc:sldMk cId="548235793" sldId="339"/>
            <ac:picMk id="10" creationId="{ED1B19F1-38A0-4F35-8241-EBAB9556DD2D}"/>
          </ac:picMkLst>
        </pc:picChg>
        <pc:picChg chg="add mod">
          <ac:chgData name="Gerjan de Ruiter" userId="5d7c516b-9dcd-41a8-99d3-54425d29895b" providerId="ADAL" clId="{4DF8BB9D-994F-491B-922B-F7BD1987BF6C}" dt="2021-11-30T14:22:10.254" v="564" actId="14100"/>
          <ac:picMkLst>
            <pc:docMk/>
            <pc:sldMk cId="548235793" sldId="339"/>
            <ac:picMk id="11" creationId="{AC9F1675-6413-4A72-A0F6-A1D3D9CF8F06}"/>
          </ac:picMkLst>
        </pc:picChg>
        <pc:picChg chg="add del mod">
          <ac:chgData name="Gerjan de Ruiter" userId="5d7c516b-9dcd-41a8-99d3-54425d29895b" providerId="ADAL" clId="{4DF8BB9D-994F-491B-922B-F7BD1987BF6C}" dt="2021-11-30T14:21:58.617" v="558"/>
          <ac:picMkLst>
            <pc:docMk/>
            <pc:sldMk cId="548235793" sldId="339"/>
            <ac:picMk id="12" creationId="{81489372-B410-458C-97DB-7C2279839F66}"/>
          </ac:picMkLst>
        </pc:picChg>
      </pc:sldChg>
      <pc:sldChg chg="add">
        <pc:chgData name="Gerjan de Ruiter" userId="5d7c516b-9dcd-41a8-99d3-54425d29895b" providerId="ADAL" clId="{4DF8BB9D-994F-491B-922B-F7BD1987BF6C}" dt="2021-11-30T14:14:29.831" v="164"/>
        <pc:sldMkLst>
          <pc:docMk/>
          <pc:sldMk cId="2907176816" sldId="341"/>
        </pc:sldMkLst>
      </pc:sldChg>
      <pc:sldChg chg="modSp add mod">
        <pc:chgData name="Gerjan de Ruiter" userId="5d7c516b-9dcd-41a8-99d3-54425d29895b" providerId="ADAL" clId="{4DF8BB9D-994F-491B-922B-F7BD1987BF6C}" dt="2021-11-30T14:14:36.742" v="169" actId="20577"/>
        <pc:sldMkLst>
          <pc:docMk/>
          <pc:sldMk cId="2875007343" sldId="342"/>
        </pc:sldMkLst>
        <pc:spChg chg="mod">
          <ac:chgData name="Gerjan de Ruiter" userId="5d7c516b-9dcd-41a8-99d3-54425d29895b" providerId="ADAL" clId="{4DF8BB9D-994F-491B-922B-F7BD1987BF6C}" dt="2021-11-30T14:14:36.742" v="169" actId="20577"/>
          <ac:spMkLst>
            <pc:docMk/>
            <pc:sldMk cId="2875007343" sldId="342"/>
            <ac:spMk id="2" creationId="{DE31D1FA-640D-4018-9004-166E56F530BD}"/>
          </ac:spMkLst>
        </pc:spChg>
      </pc:sldChg>
      <pc:sldChg chg="modSp add mod">
        <pc:chgData name="Gerjan de Ruiter" userId="5d7c516b-9dcd-41a8-99d3-54425d29895b" providerId="ADAL" clId="{4DF8BB9D-994F-491B-922B-F7BD1987BF6C}" dt="2021-11-30T14:14:19.981" v="163" actId="20577"/>
        <pc:sldMkLst>
          <pc:docMk/>
          <pc:sldMk cId="1066812035" sldId="343"/>
        </pc:sldMkLst>
        <pc:spChg chg="mod">
          <ac:chgData name="Gerjan de Ruiter" userId="5d7c516b-9dcd-41a8-99d3-54425d29895b" providerId="ADAL" clId="{4DF8BB9D-994F-491B-922B-F7BD1987BF6C}" dt="2021-11-30T14:14:19.981" v="163" actId="20577"/>
          <ac:spMkLst>
            <pc:docMk/>
            <pc:sldMk cId="1066812035" sldId="343"/>
            <ac:spMk id="6" creationId="{5D440836-584C-44CB-AC33-E016A8A3E8A9}"/>
          </ac:spMkLst>
        </pc:spChg>
      </pc:sldChg>
      <pc:sldChg chg="modSp add mod ord">
        <pc:chgData name="Gerjan de Ruiter" userId="5d7c516b-9dcd-41a8-99d3-54425d29895b" providerId="ADAL" clId="{4DF8BB9D-994F-491B-922B-F7BD1987BF6C}" dt="2021-11-30T14:25:28.177" v="584" actId="5793"/>
        <pc:sldMkLst>
          <pc:docMk/>
          <pc:sldMk cId="1759292626" sldId="344"/>
        </pc:sldMkLst>
        <pc:spChg chg="mod">
          <ac:chgData name="Gerjan de Ruiter" userId="5d7c516b-9dcd-41a8-99d3-54425d29895b" providerId="ADAL" clId="{4DF8BB9D-994F-491B-922B-F7BD1987BF6C}" dt="2021-11-30T14:14:05.672" v="130" actId="20577"/>
          <ac:spMkLst>
            <pc:docMk/>
            <pc:sldMk cId="1759292626" sldId="344"/>
            <ac:spMk id="6" creationId="{5D440836-584C-44CB-AC33-E016A8A3E8A9}"/>
          </ac:spMkLst>
        </pc:spChg>
        <pc:spChg chg="mod">
          <ac:chgData name="Gerjan de Ruiter" userId="5d7c516b-9dcd-41a8-99d3-54425d29895b" providerId="ADAL" clId="{4DF8BB9D-994F-491B-922B-F7BD1987BF6C}" dt="2021-11-30T14:25:28.177" v="584" actId="5793"/>
          <ac:spMkLst>
            <pc:docMk/>
            <pc:sldMk cId="1759292626" sldId="344"/>
            <ac:spMk id="7" creationId="{8DA3D5A5-52D4-4BCD-9F3C-661B365F10AD}"/>
          </ac:spMkLst>
        </pc:spChg>
      </pc:sldChg>
      <pc:sldChg chg="modSp add mod">
        <pc:chgData name="Gerjan de Ruiter" userId="5d7c516b-9dcd-41a8-99d3-54425d29895b" providerId="ADAL" clId="{4DF8BB9D-994F-491B-922B-F7BD1987BF6C}" dt="2021-11-30T14:15:48.183" v="170" actId="20577"/>
        <pc:sldMkLst>
          <pc:docMk/>
          <pc:sldMk cId="1490337511" sldId="345"/>
        </pc:sldMkLst>
        <pc:spChg chg="mod">
          <ac:chgData name="Gerjan de Ruiter" userId="5d7c516b-9dcd-41a8-99d3-54425d29895b" providerId="ADAL" clId="{4DF8BB9D-994F-491B-922B-F7BD1987BF6C}" dt="2021-11-30T14:15:48.183" v="170" actId="20577"/>
          <ac:spMkLst>
            <pc:docMk/>
            <pc:sldMk cId="1490337511" sldId="345"/>
            <ac:spMk id="6" creationId="{5D440836-584C-44CB-AC33-E016A8A3E8A9}"/>
          </ac:spMkLst>
        </pc:spChg>
      </pc:sldChg>
    </pc:docChg>
  </pc:docChgLst>
  <pc:docChgLst>
    <pc:chgData name="Stijn Weijermars" userId="2933e1d2-70ff-47b3-ad61-d61e32fda646" providerId="ADAL" clId="{9F64FAF2-9CA7-4DE2-89F5-7A6D9BE5AF86}"/>
    <pc:docChg chg="undo custSel addSld delSld modSld sldOrd">
      <pc:chgData name="Stijn Weijermars" userId="2933e1d2-70ff-47b3-ad61-d61e32fda646" providerId="ADAL" clId="{9F64FAF2-9CA7-4DE2-89F5-7A6D9BE5AF86}" dt="2021-12-15T15:34:39.994" v="2994" actId="20577"/>
      <pc:docMkLst>
        <pc:docMk/>
      </pc:docMkLst>
      <pc:sldChg chg="addSp delSp modSp del mod">
        <pc:chgData name="Stijn Weijermars" userId="2933e1d2-70ff-47b3-ad61-d61e32fda646" providerId="ADAL" clId="{9F64FAF2-9CA7-4DE2-89F5-7A6D9BE5AF86}" dt="2021-12-15T15:33:54.066" v="2986" actId="166"/>
        <pc:sldMkLst>
          <pc:docMk/>
          <pc:sldMk cId="2976078533" sldId="257"/>
        </pc:sldMkLst>
        <pc:spChg chg="mod ord">
          <ac:chgData name="Stijn Weijermars" userId="2933e1d2-70ff-47b3-ad61-d61e32fda646" providerId="ADAL" clId="{9F64FAF2-9CA7-4DE2-89F5-7A6D9BE5AF86}" dt="2021-12-15T15:33:54.066" v="2986" actId="166"/>
          <ac:spMkLst>
            <pc:docMk/>
            <pc:sldMk cId="2976078533" sldId="257"/>
            <ac:spMk id="2" creationId="{8D0CA195-0842-491F-8DA3-22F31B6B2D09}"/>
          </ac:spMkLst>
        </pc:spChg>
        <pc:spChg chg="mod ord">
          <ac:chgData name="Stijn Weijermars" userId="2933e1d2-70ff-47b3-ad61-d61e32fda646" providerId="ADAL" clId="{9F64FAF2-9CA7-4DE2-89F5-7A6D9BE5AF86}" dt="2021-12-15T15:12:27.899" v="2632" actId="166"/>
          <ac:spMkLst>
            <pc:docMk/>
            <pc:sldMk cId="2976078533" sldId="257"/>
            <ac:spMk id="3" creationId="{9FE8200A-495B-449B-AC00-7E5D471725E8}"/>
          </ac:spMkLst>
        </pc:spChg>
        <pc:spChg chg="del">
          <ac:chgData name="Stijn Weijermars" userId="2933e1d2-70ff-47b3-ad61-d61e32fda646" providerId="ADAL" clId="{9F64FAF2-9CA7-4DE2-89F5-7A6D9BE5AF86}" dt="2021-12-15T15:11:20.556" v="2622"/>
          <ac:spMkLst>
            <pc:docMk/>
            <pc:sldMk cId="2976078533" sldId="257"/>
            <ac:spMk id="5" creationId="{E6FF4BF2-E860-46B7-B182-6611770167E5}"/>
          </ac:spMkLst>
        </pc:spChg>
        <pc:picChg chg="del">
          <ac:chgData name="Stijn Weijermars" userId="2933e1d2-70ff-47b3-ad61-d61e32fda646" providerId="ADAL" clId="{9F64FAF2-9CA7-4DE2-89F5-7A6D9BE5AF86}" dt="2021-12-15T15:07:57.175" v="2145" actId="478"/>
          <ac:picMkLst>
            <pc:docMk/>
            <pc:sldMk cId="2976078533" sldId="257"/>
            <ac:picMk id="7" creationId="{D58BC513-F924-4A7C-8BD1-C2A053DAD1E5}"/>
          </ac:picMkLst>
        </pc:picChg>
        <pc:picChg chg="del">
          <ac:chgData name="Stijn Weijermars" userId="2933e1d2-70ff-47b3-ad61-d61e32fda646" providerId="ADAL" clId="{9F64FAF2-9CA7-4DE2-89F5-7A6D9BE5AF86}" dt="2021-12-15T15:07:59.386" v="2146" actId="478"/>
          <ac:picMkLst>
            <pc:docMk/>
            <pc:sldMk cId="2976078533" sldId="257"/>
            <ac:picMk id="8" creationId="{7CB2E0EA-8DF7-4985-A9FC-BD8D4D12739B}"/>
          </ac:picMkLst>
        </pc:picChg>
        <pc:picChg chg="add mod ord">
          <ac:chgData name="Stijn Weijermars" userId="2933e1d2-70ff-47b3-ad61-d61e32fda646" providerId="ADAL" clId="{9F64FAF2-9CA7-4DE2-89F5-7A6D9BE5AF86}" dt="2021-12-15T15:33:49.752" v="2985" actId="166"/>
          <ac:picMkLst>
            <pc:docMk/>
            <pc:sldMk cId="2976078533" sldId="257"/>
            <ac:picMk id="9" creationId="{D0E51C94-179C-4C3B-AFA1-C0264688F92A}"/>
          </ac:picMkLst>
        </pc:picChg>
        <pc:picChg chg="add mod">
          <ac:chgData name="Stijn Weijermars" userId="2933e1d2-70ff-47b3-ad61-d61e32fda646" providerId="ADAL" clId="{9F64FAF2-9CA7-4DE2-89F5-7A6D9BE5AF86}" dt="2021-12-15T15:12:05.460" v="2630" actId="1076"/>
          <ac:picMkLst>
            <pc:docMk/>
            <pc:sldMk cId="2976078533" sldId="257"/>
            <ac:picMk id="10" creationId="{868F0297-ED64-4385-9E8B-ED54F1EEBB41}"/>
          </ac:picMkLst>
        </pc:picChg>
        <pc:picChg chg="del">
          <ac:chgData name="Stijn Weijermars" userId="2933e1d2-70ff-47b3-ad61-d61e32fda646" providerId="ADAL" clId="{9F64FAF2-9CA7-4DE2-89F5-7A6D9BE5AF86}" dt="2021-12-15T15:12:39.237" v="2633"/>
          <ac:picMkLst>
            <pc:docMk/>
            <pc:sldMk cId="2976078533" sldId="257"/>
            <ac:picMk id="11" creationId="{082C3DB0-E1D3-462A-8757-3E8E90A5DDE9}"/>
          </ac:picMkLst>
        </pc:picChg>
      </pc:sldChg>
      <pc:sldChg chg="modSp mod">
        <pc:chgData name="Stijn Weijermars" userId="2933e1d2-70ff-47b3-ad61-d61e32fda646" providerId="ADAL" clId="{9F64FAF2-9CA7-4DE2-89F5-7A6D9BE5AF86}" dt="2021-12-15T15:23:01.621" v="2861" actId="20577"/>
        <pc:sldMkLst>
          <pc:docMk/>
          <pc:sldMk cId="2364961875" sldId="258"/>
        </pc:sldMkLst>
        <pc:spChg chg="mod">
          <ac:chgData name="Stijn Weijermars" userId="2933e1d2-70ff-47b3-ad61-d61e32fda646" providerId="ADAL" clId="{9F64FAF2-9CA7-4DE2-89F5-7A6D9BE5AF86}" dt="2021-12-15T15:23:01.621" v="2861" actId="20577"/>
          <ac:spMkLst>
            <pc:docMk/>
            <pc:sldMk cId="2364961875" sldId="258"/>
            <ac:spMk id="3" creationId="{33F9585F-3BA6-4E67-8D44-1603740BB700}"/>
          </ac:spMkLst>
        </pc:spChg>
      </pc:sldChg>
      <pc:sldChg chg="addSp delSp modSp mod">
        <pc:chgData name="Stijn Weijermars" userId="2933e1d2-70ff-47b3-ad61-d61e32fda646" providerId="ADAL" clId="{9F64FAF2-9CA7-4DE2-89F5-7A6D9BE5AF86}" dt="2021-12-15T15:23:36.828" v="2866" actId="1037"/>
        <pc:sldMkLst>
          <pc:docMk/>
          <pc:sldMk cId="2443670158" sldId="259"/>
        </pc:sldMkLst>
        <pc:spChg chg="add del mod">
          <ac:chgData name="Stijn Weijermars" userId="2933e1d2-70ff-47b3-ad61-d61e32fda646" providerId="ADAL" clId="{9F64FAF2-9CA7-4DE2-89F5-7A6D9BE5AF86}" dt="2021-12-15T15:23:26.527" v="2864"/>
          <ac:spMkLst>
            <pc:docMk/>
            <pc:sldMk cId="2443670158" sldId="259"/>
            <ac:spMk id="2" creationId="{1D2DDD59-2BAF-4126-A275-40B41E07E752}"/>
          </ac:spMkLst>
        </pc:spChg>
        <pc:graphicFrameChg chg="mod modGraphic">
          <ac:chgData name="Stijn Weijermars" userId="2933e1d2-70ff-47b3-ad61-d61e32fda646" providerId="ADAL" clId="{9F64FAF2-9CA7-4DE2-89F5-7A6D9BE5AF86}" dt="2021-12-15T15:06:34.580" v="2129"/>
          <ac:graphicFrameMkLst>
            <pc:docMk/>
            <pc:sldMk cId="2443670158" sldId="259"/>
            <ac:graphicFrameMk id="9" creationId="{58263304-E62C-4776-8421-AAF3A9E924AD}"/>
          </ac:graphicFrameMkLst>
        </pc:graphicFrameChg>
        <pc:picChg chg="del mod">
          <ac:chgData name="Stijn Weijermars" userId="2933e1d2-70ff-47b3-ad61-d61e32fda646" providerId="ADAL" clId="{9F64FAF2-9CA7-4DE2-89F5-7A6D9BE5AF86}" dt="2021-12-15T15:23:09.024" v="2863" actId="478"/>
          <ac:picMkLst>
            <pc:docMk/>
            <pc:sldMk cId="2443670158" sldId="259"/>
            <ac:picMk id="7170" creationId="{B8C5AC83-1AEA-41FA-9BE0-F15BE5F12073}"/>
          </ac:picMkLst>
        </pc:picChg>
        <pc:picChg chg="add mod">
          <ac:chgData name="Stijn Weijermars" userId="2933e1d2-70ff-47b3-ad61-d61e32fda646" providerId="ADAL" clId="{9F64FAF2-9CA7-4DE2-89F5-7A6D9BE5AF86}" dt="2021-12-15T15:23:36.828" v="2866" actId="1037"/>
          <ac:picMkLst>
            <pc:docMk/>
            <pc:sldMk cId="2443670158" sldId="259"/>
            <ac:picMk id="8194" creationId="{41E19595-7A8C-4AA9-AD13-97CAF812436C}"/>
          </ac:picMkLst>
        </pc:picChg>
      </pc:sldChg>
      <pc:sldChg chg="modSp mod">
        <pc:chgData name="Stijn Weijermars" userId="2933e1d2-70ff-47b3-ad61-d61e32fda646" providerId="ADAL" clId="{9F64FAF2-9CA7-4DE2-89F5-7A6D9BE5AF86}" dt="2021-12-15T15:30:00.877" v="2892" actId="14100"/>
        <pc:sldMkLst>
          <pc:docMk/>
          <pc:sldMk cId="4001898953" sldId="260"/>
        </pc:sldMkLst>
        <pc:spChg chg="mod">
          <ac:chgData name="Stijn Weijermars" userId="2933e1d2-70ff-47b3-ad61-d61e32fda646" providerId="ADAL" clId="{9F64FAF2-9CA7-4DE2-89F5-7A6D9BE5AF86}" dt="2021-12-15T14:08:50.561" v="892" actId="20577"/>
          <ac:spMkLst>
            <pc:docMk/>
            <pc:sldMk cId="4001898953" sldId="260"/>
            <ac:spMk id="2" creationId="{B588EAD3-64C7-4F75-940A-41633D786B72}"/>
          </ac:spMkLst>
        </pc:spChg>
        <pc:spChg chg="mod">
          <ac:chgData name="Stijn Weijermars" userId="2933e1d2-70ff-47b3-ad61-d61e32fda646" providerId="ADAL" clId="{9F64FAF2-9CA7-4DE2-89F5-7A6D9BE5AF86}" dt="2021-12-15T15:30:00.877" v="2892" actId="14100"/>
          <ac:spMkLst>
            <pc:docMk/>
            <pc:sldMk cId="4001898953" sldId="260"/>
            <ac:spMk id="7" creationId="{D9584CA9-D59E-41F0-AB09-621D92F4AE3E}"/>
          </ac:spMkLst>
        </pc:spChg>
      </pc:sldChg>
      <pc:sldChg chg="del">
        <pc:chgData name="Stijn Weijermars" userId="2933e1d2-70ff-47b3-ad61-d61e32fda646" providerId="ADAL" clId="{9F64FAF2-9CA7-4DE2-89F5-7A6D9BE5AF86}" dt="2021-12-15T15:16:59.817" v="2772" actId="47"/>
        <pc:sldMkLst>
          <pc:docMk/>
          <pc:sldMk cId="226929351" sldId="261"/>
        </pc:sldMkLst>
      </pc:sldChg>
      <pc:sldChg chg="modSp del mod">
        <pc:chgData name="Stijn Weijermars" userId="2933e1d2-70ff-47b3-ad61-d61e32fda646" providerId="ADAL" clId="{9F64FAF2-9CA7-4DE2-89F5-7A6D9BE5AF86}" dt="2021-12-15T15:17:01.406" v="2773" actId="47"/>
        <pc:sldMkLst>
          <pc:docMk/>
          <pc:sldMk cId="3619127516" sldId="263"/>
        </pc:sldMkLst>
        <pc:spChg chg="mod">
          <ac:chgData name="Stijn Weijermars" userId="2933e1d2-70ff-47b3-ad61-d61e32fda646" providerId="ADAL" clId="{9F64FAF2-9CA7-4DE2-89F5-7A6D9BE5AF86}" dt="2021-12-15T15:13:37.629" v="2634" actId="27636"/>
          <ac:spMkLst>
            <pc:docMk/>
            <pc:sldMk cId="3619127516" sldId="263"/>
            <ac:spMk id="3" creationId="{0AFB181B-03A3-4F3F-9F31-EB8C52CF882D}"/>
          </ac:spMkLst>
        </pc:spChg>
      </pc:sldChg>
      <pc:sldChg chg="addSp modSp del mod">
        <pc:chgData name="Stijn Weijermars" userId="2933e1d2-70ff-47b3-ad61-d61e32fda646" providerId="ADAL" clId="{9F64FAF2-9CA7-4DE2-89F5-7A6D9BE5AF86}" dt="2021-12-15T15:22:11.717" v="2844" actId="1076"/>
        <pc:sldMkLst>
          <pc:docMk/>
          <pc:sldMk cId="2947551511" sldId="264"/>
        </pc:sldMkLst>
        <pc:spChg chg="mod ord">
          <ac:chgData name="Stijn Weijermars" userId="2933e1d2-70ff-47b3-ad61-d61e32fda646" providerId="ADAL" clId="{9F64FAF2-9CA7-4DE2-89F5-7A6D9BE5AF86}" dt="2021-12-15T15:21:59.141" v="2838" actId="1076"/>
          <ac:spMkLst>
            <pc:docMk/>
            <pc:sldMk cId="2947551511" sldId="264"/>
            <ac:spMk id="2" creationId="{A9C609C6-29F2-4E0E-8399-33B1E551FEA8}"/>
          </ac:spMkLst>
        </pc:spChg>
        <pc:spChg chg="mod">
          <ac:chgData name="Stijn Weijermars" userId="2933e1d2-70ff-47b3-ad61-d61e32fda646" providerId="ADAL" clId="{9F64FAF2-9CA7-4DE2-89F5-7A6D9BE5AF86}" dt="2021-12-15T15:21:01.703" v="2832" actId="948"/>
          <ac:spMkLst>
            <pc:docMk/>
            <pc:sldMk cId="2947551511" sldId="264"/>
            <ac:spMk id="3" creationId="{0AFB181B-03A3-4F3F-9F31-EB8C52CF882D}"/>
          </ac:spMkLst>
        </pc:spChg>
        <pc:spChg chg="add mod">
          <ac:chgData name="Stijn Weijermars" userId="2933e1d2-70ff-47b3-ad61-d61e32fda646" providerId="ADAL" clId="{9F64FAF2-9CA7-4DE2-89F5-7A6D9BE5AF86}" dt="2021-12-15T15:21:47.270" v="2837" actId="948"/>
          <ac:spMkLst>
            <pc:docMk/>
            <pc:sldMk cId="2947551511" sldId="264"/>
            <ac:spMk id="12" creationId="{2FA393C5-0E53-430A-B93E-775E4202821A}"/>
          </ac:spMkLst>
        </pc:spChg>
        <pc:picChg chg="add mod">
          <ac:chgData name="Stijn Weijermars" userId="2933e1d2-70ff-47b3-ad61-d61e32fda646" providerId="ADAL" clId="{9F64FAF2-9CA7-4DE2-89F5-7A6D9BE5AF86}" dt="2021-12-15T15:22:08.613" v="2842" actId="1076"/>
          <ac:picMkLst>
            <pc:docMk/>
            <pc:sldMk cId="2947551511" sldId="264"/>
            <ac:picMk id="6" creationId="{1978D248-084E-4340-B50C-25911886259F}"/>
          </ac:picMkLst>
        </pc:picChg>
        <pc:picChg chg="mod">
          <ac:chgData name="Stijn Weijermars" userId="2933e1d2-70ff-47b3-ad61-d61e32fda646" providerId="ADAL" clId="{9F64FAF2-9CA7-4DE2-89F5-7A6D9BE5AF86}" dt="2021-12-15T15:22:10.013" v="2843" actId="1076"/>
          <ac:picMkLst>
            <pc:docMk/>
            <pc:sldMk cId="2947551511" sldId="264"/>
            <ac:picMk id="7" creationId="{24DC8472-1963-45FA-80C3-33D750E5EAC3}"/>
          </ac:picMkLst>
        </pc:picChg>
        <pc:picChg chg="add mod ord modCrop">
          <ac:chgData name="Stijn Weijermars" userId="2933e1d2-70ff-47b3-ad61-d61e32fda646" providerId="ADAL" clId="{9F64FAF2-9CA7-4DE2-89F5-7A6D9BE5AF86}" dt="2021-12-15T15:22:07.372" v="2841" actId="1076"/>
          <ac:picMkLst>
            <pc:docMk/>
            <pc:sldMk cId="2947551511" sldId="264"/>
            <ac:picMk id="8" creationId="{9E68E16C-9D12-4C6B-AF23-5848AA831074}"/>
          </ac:picMkLst>
        </pc:picChg>
        <pc:picChg chg="mod modCrop">
          <ac:chgData name="Stijn Weijermars" userId="2933e1d2-70ff-47b3-ad61-d61e32fda646" providerId="ADAL" clId="{9F64FAF2-9CA7-4DE2-89F5-7A6D9BE5AF86}" dt="2021-12-15T15:22:11.717" v="2844" actId="1076"/>
          <ac:picMkLst>
            <pc:docMk/>
            <pc:sldMk cId="2947551511" sldId="264"/>
            <ac:picMk id="9" creationId="{BF431872-0A56-48C8-A599-0B18D0D63369}"/>
          </ac:picMkLst>
        </pc:picChg>
        <pc:picChg chg="add mod">
          <ac:chgData name="Stijn Weijermars" userId="2933e1d2-70ff-47b3-ad61-d61e32fda646" providerId="ADAL" clId="{9F64FAF2-9CA7-4DE2-89F5-7A6D9BE5AF86}" dt="2021-12-15T15:22:03.221" v="2839" actId="1076"/>
          <ac:picMkLst>
            <pc:docMk/>
            <pc:sldMk cId="2947551511" sldId="264"/>
            <ac:picMk id="10" creationId="{4770A4B1-359E-48C9-9458-A2583889000E}"/>
          </ac:picMkLst>
        </pc:picChg>
        <pc:picChg chg="add mod">
          <ac:chgData name="Stijn Weijermars" userId="2933e1d2-70ff-47b3-ad61-d61e32fda646" providerId="ADAL" clId="{9F64FAF2-9CA7-4DE2-89F5-7A6D9BE5AF86}" dt="2021-12-15T15:22:04.749" v="2840" actId="1076"/>
          <ac:picMkLst>
            <pc:docMk/>
            <pc:sldMk cId="2947551511" sldId="264"/>
            <ac:picMk id="11" creationId="{781D819F-2A06-4142-BF2D-FC47D246214E}"/>
          </ac:picMkLst>
        </pc:picChg>
      </pc:sldChg>
      <pc:sldChg chg="ord">
        <pc:chgData name="Stijn Weijermars" userId="2933e1d2-70ff-47b3-ad61-d61e32fda646" providerId="ADAL" clId="{9F64FAF2-9CA7-4DE2-89F5-7A6D9BE5AF86}" dt="2021-12-15T14:25:41.483" v="1371"/>
        <pc:sldMkLst>
          <pc:docMk/>
          <pc:sldMk cId="2387513262" sldId="267"/>
        </pc:sldMkLst>
      </pc:sldChg>
      <pc:sldChg chg="del">
        <pc:chgData name="Stijn Weijermars" userId="2933e1d2-70ff-47b3-ad61-d61e32fda646" providerId="ADAL" clId="{9F64FAF2-9CA7-4DE2-89F5-7A6D9BE5AF86}" dt="2021-12-15T14:08:28.703" v="886" actId="47"/>
        <pc:sldMkLst>
          <pc:docMk/>
          <pc:sldMk cId="647849754" sldId="272"/>
        </pc:sldMkLst>
      </pc:sldChg>
      <pc:sldChg chg="addSp delSp modSp mod">
        <pc:chgData name="Stijn Weijermars" userId="2933e1d2-70ff-47b3-ad61-d61e32fda646" providerId="ADAL" clId="{9F64FAF2-9CA7-4DE2-89F5-7A6D9BE5AF86}" dt="2021-12-15T15:26:49.790" v="2877" actId="20577"/>
        <pc:sldMkLst>
          <pc:docMk/>
          <pc:sldMk cId="2461934716" sldId="273"/>
        </pc:sldMkLst>
        <pc:spChg chg="mod">
          <ac:chgData name="Stijn Weijermars" userId="2933e1d2-70ff-47b3-ad61-d61e32fda646" providerId="ADAL" clId="{9F64FAF2-9CA7-4DE2-89F5-7A6D9BE5AF86}" dt="2021-12-15T15:26:39.076" v="2875" actId="20577"/>
          <ac:spMkLst>
            <pc:docMk/>
            <pc:sldMk cId="2461934716" sldId="273"/>
            <ac:spMk id="2" creationId="{1C9A46AE-CBC7-4AFA-B735-104CF813871F}"/>
          </ac:spMkLst>
        </pc:spChg>
        <pc:spChg chg="mod">
          <ac:chgData name="Stijn Weijermars" userId="2933e1d2-70ff-47b3-ad61-d61e32fda646" providerId="ADAL" clId="{9F64FAF2-9CA7-4DE2-89F5-7A6D9BE5AF86}" dt="2021-12-15T15:26:49.790" v="2877" actId="20577"/>
          <ac:spMkLst>
            <pc:docMk/>
            <pc:sldMk cId="2461934716" sldId="273"/>
            <ac:spMk id="3" creationId="{A0ED1DC9-9B57-45A9-9A8F-9BC883641B1A}"/>
          </ac:spMkLst>
        </pc:spChg>
        <pc:spChg chg="add del mod">
          <ac:chgData name="Stijn Weijermars" userId="2933e1d2-70ff-47b3-ad61-d61e32fda646" providerId="ADAL" clId="{9F64FAF2-9CA7-4DE2-89F5-7A6D9BE5AF86}" dt="2021-12-15T14:09:26.130" v="924" actId="478"/>
          <ac:spMkLst>
            <pc:docMk/>
            <pc:sldMk cId="2461934716" sldId="273"/>
            <ac:spMk id="5" creationId="{BBABFA05-632B-4D74-AA23-66694AC08DB3}"/>
          </ac:spMkLst>
        </pc:spChg>
        <pc:spChg chg="add del mod">
          <ac:chgData name="Stijn Weijermars" userId="2933e1d2-70ff-47b3-ad61-d61e32fda646" providerId="ADAL" clId="{9F64FAF2-9CA7-4DE2-89F5-7A6D9BE5AF86}" dt="2021-12-15T14:09:25.258" v="923" actId="478"/>
          <ac:spMkLst>
            <pc:docMk/>
            <pc:sldMk cId="2461934716" sldId="273"/>
            <ac:spMk id="7" creationId="{D1341229-7CA1-4BC7-B087-295BA413B2FE}"/>
          </ac:spMkLst>
        </pc:spChg>
        <pc:spChg chg="add del mod">
          <ac:chgData name="Stijn Weijermars" userId="2933e1d2-70ff-47b3-ad61-d61e32fda646" providerId="ADAL" clId="{9F64FAF2-9CA7-4DE2-89F5-7A6D9BE5AF86}" dt="2021-12-15T14:09:31.283" v="926" actId="478"/>
          <ac:spMkLst>
            <pc:docMk/>
            <pc:sldMk cId="2461934716" sldId="273"/>
            <ac:spMk id="10" creationId="{C5282C4B-08A0-4E69-BDBA-3BFAB308C60E}"/>
          </ac:spMkLst>
        </pc:spChg>
        <pc:spChg chg="del">
          <ac:chgData name="Stijn Weijermars" userId="2933e1d2-70ff-47b3-ad61-d61e32fda646" providerId="ADAL" clId="{9F64FAF2-9CA7-4DE2-89F5-7A6D9BE5AF86}" dt="2021-12-15T14:09:29.379" v="925" actId="478"/>
          <ac:spMkLst>
            <pc:docMk/>
            <pc:sldMk cId="2461934716" sldId="273"/>
            <ac:spMk id="71" creationId="{2AEEE895-495F-4D70-93FB-C8389F4A8909}"/>
          </ac:spMkLst>
        </pc:spChg>
        <pc:picChg chg="del">
          <ac:chgData name="Stijn Weijermars" userId="2933e1d2-70ff-47b3-ad61-d61e32fda646" providerId="ADAL" clId="{9F64FAF2-9CA7-4DE2-89F5-7A6D9BE5AF86}" dt="2021-12-15T14:09:22.943" v="920" actId="478"/>
          <ac:picMkLst>
            <pc:docMk/>
            <pc:sldMk cId="2461934716" sldId="273"/>
            <ac:picMk id="9" creationId="{BAD50588-DB2F-4908-B50E-2975F80D681A}"/>
          </ac:picMkLst>
        </pc:picChg>
        <pc:picChg chg="del mod">
          <ac:chgData name="Stijn Weijermars" userId="2933e1d2-70ff-47b3-ad61-d61e32fda646" providerId="ADAL" clId="{9F64FAF2-9CA7-4DE2-89F5-7A6D9BE5AF86}" dt="2021-12-15T14:09:23.461" v="922" actId="478"/>
          <ac:picMkLst>
            <pc:docMk/>
            <pc:sldMk cId="2461934716" sldId="273"/>
            <ac:picMk id="6146" creationId="{E6815E71-34B5-403F-A600-13A32C7CFFC0}"/>
          </ac:picMkLst>
        </pc:picChg>
      </pc:sldChg>
      <pc:sldChg chg="del">
        <pc:chgData name="Stijn Weijermars" userId="2933e1d2-70ff-47b3-ad61-d61e32fda646" providerId="ADAL" clId="{9F64FAF2-9CA7-4DE2-89F5-7A6D9BE5AF86}" dt="2021-12-15T14:58:15.824" v="1917" actId="47"/>
        <pc:sldMkLst>
          <pc:docMk/>
          <pc:sldMk cId="3496571863" sldId="274"/>
        </pc:sldMkLst>
      </pc:sldChg>
      <pc:sldChg chg="del">
        <pc:chgData name="Stijn Weijermars" userId="2933e1d2-70ff-47b3-ad61-d61e32fda646" providerId="ADAL" clId="{9F64FAF2-9CA7-4DE2-89F5-7A6D9BE5AF86}" dt="2021-12-15T14:58:32.416" v="1920" actId="47"/>
        <pc:sldMkLst>
          <pc:docMk/>
          <pc:sldMk cId="2032389997" sldId="276"/>
        </pc:sldMkLst>
      </pc:sldChg>
      <pc:sldChg chg="del">
        <pc:chgData name="Stijn Weijermars" userId="2933e1d2-70ff-47b3-ad61-d61e32fda646" providerId="ADAL" clId="{9F64FAF2-9CA7-4DE2-89F5-7A6D9BE5AF86}" dt="2021-12-15T14:58:29.009" v="1919" actId="47"/>
        <pc:sldMkLst>
          <pc:docMk/>
          <pc:sldMk cId="1586665340" sldId="277"/>
        </pc:sldMkLst>
      </pc:sldChg>
      <pc:sldChg chg="del">
        <pc:chgData name="Stijn Weijermars" userId="2933e1d2-70ff-47b3-ad61-d61e32fda646" providerId="ADAL" clId="{9F64FAF2-9CA7-4DE2-89F5-7A6D9BE5AF86}" dt="2021-12-15T14:58:26.115" v="1918" actId="47"/>
        <pc:sldMkLst>
          <pc:docMk/>
          <pc:sldMk cId="2015782629" sldId="278"/>
        </pc:sldMkLst>
      </pc:sldChg>
      <pc:sldChg chg="del">
        <pc:chgData name="Stijn Weijermars" userId="2933e1d2-70ff-47b3-ad61-d61e32fda646" providerId="ADAL" clId="{9F64FAF2-9CA7-4DE2-89F5-7A6D9BE5AF86}" dt="2021-12-15T14:27:20.117" v="1384" actId="47"/>
        <pc:sldMkLst>
          <pc:docMk/>
          <pc:sldMk cId="3469305741" sldId="281"/>
        </pc:sldMkLst>
      </pc:sldChg>
      <pc:sldChg chg="del">
        <pc:chgData name="Stijn Weijermars" userId="2933e1d2-70ff-47b3-ad61-d61e32fda646" providerId="ADAL" clId="{9F64FAF2-9CA7-4DE2-89F5-7A6D9BE5AF86}" dt="2021-12-15T14:58:08.015" v="1916" actId="47"/>
        <pc:sldMkLst>
          <pc:docMk/>
          <pc:sldMk cId="3394049902" sldId="287"/>
        </pc:sldMkLst>
      </pc:sldChg>
      <pc:sldChg chg="del">
        <pc:chgData name="Stijn Weijermars" userId="2933e1d2-70ff-47b3-ad61-d61e32fda646" providerId="ADAL" clId="{9F64FAF2-9CA7-4DE2-89F5-7A6D9BE5AF86}" dt="2021-12-15T14:57:58.368" v="1914" actId="47"/>
        <pc:sldMkLst>
          <pc:docMk/>
          <pc:sldMk cId="573179160" sldId="288"/>
        </pc:sldMkLst>
      </pc:sldChg>
      <pc:sldChg chg="del">
        <pc:chgData name="Stijn Weijermars" userId="2933e1d2-70ff-47b3-ad61-d61e32fda646" providerId="ADAL" clId="{9F64FAF2-9CA7-4DE2-89F5-7A6D9BE5AF86}" dt="2021-12-15T14:57:49.582" v="1913" actId="47"/>
        <pc:sldMkLst>
          <pc:docMk/>
          <pc:sldMk cId="1951296061" sldId="289"/>
        </pc:sldMkLst>
      </pc:sldChg>
      <pc:sldChg chg="del">
        <pc:chgData name="Stijn Weijermars" userId="2933e1d2-70ff-47b3-ad61-d61e32fda646" providerId="ADAL" clId="{9F64FAF2-9CA7-4DE2-89F5-7A6D9BE5AF86}" dt="2021-12-15T14:58:02.948" v="1915" actId="47"/>
        <pc:sldMkLst>
          <pc:docMk/>
          <pc:sldMk cId="1335087407" sldId="291"/>
        </pc:sldMkLst>
      </pc:sldChg>
      <pc:sldChg chg="del">
        <pc:chgData name="Stijn Weijermars" userId="2933e1d2-70ff-47b3-ad61-d61e32fda646" providerId="ADAL" clId="{9F64FAF2-9CA7-4DE2-89F5-7A6D9BE5AF86}" dt="2021-12-15T15:00:42.401" v="2060" actId="47"/>
        <pc:sldMkLst>
          <pc:docMk/>
          <pc:sldMk cId="194197448" sldId="292"/>
        </pc:sldMkLst>
      </pc:sldChg>
      <pc:sldChg chg="del">
        <pc:chgData name="Stijn Weijermars" userId="2933e1d2-70ff-47b3-ad61-d61e32fda646" providerId="ADAL" clId="{9F64FAF2-9CA7-4DE2-89F5-7A6D9BE5AF86}" dt="2021-12-15T14:27:23.310" v="1385" actId="47"/>
        <pc:sldMkLst>
          <pc:docMk/>
          <pc:sldMk cId="3575370407" sldId="293"/>
        </pc:sldMkLst>
      </pc:sldChg>
      <pc:sldChg chg="modSp mod">
        <pc:chgData name="Stijn Weijermars" userId="2933e1d2-70ff-47b3-ad61-d61e32fda646" providerId="ADAL" clId="{9F64FAF2-9CA7-4DE2-89F5-7A6D9BE5AF86}" dt="2021-12-15T15:34:39.994" v="2994" actId="20577"/>
        <pc:sldMkLst>
          <pc:docMk/>
          <pc:sldMk cId="664617033" sldId="313"/>
        </pc:sldMkLst>
        <pc:spChg chg="mod">
          <ac:chgData name="Stijn Weijermars" userId="2933e1d2-70ff-47b3-ad61-d61e32fda646" providerId="ADAL" clId="{9F64FAF2-9CA7-4DE2-89F5-7A6D9BE5AF86}" dt="2021-12-15T14:18:07.448" v="1158" actId="20577"/>
          <ac:spMkLst>
            <pc:docMk/>
            <pc:sldMk cId="664617033" sldId="313"/>
            <ac:spMk id="4" creationId="{535F1B9C-3ABB-4D4E-AA90-528D4904DB68}"/>
          </ac:spMkLst>
        </pc:spChg>
        <pc:spChg chg="mod">
          <ac:chgData name="Stijn Weijermars" userId="2933e1d2-70ff-47b3-ad61-d61e32fda646" providerId="ADAL" clId="{9F64FAF2-9CA7-4DE2-89F5-7A6D9BE5AF86}" dt="2021-12-15T15:34:39.994" v="2994" actId="20577"/>
          <ac:spMkLst>
            <pc:docMk/>
            <pc:sldMk cId="664617033" sldId="313"/>
            <ac:spMk id="5" creationId="{CFC39D62-B32F-4A9C-9CCF-C91F5A1CF170}"/>
          </ac:spMkLst>
        </pc:spChg>
      </pc:sldChg>
      <pc:sldChg chg="del">
        <pc:chgData name="Stijn Weijermars" userId="2933e1d2-70ff-47b3-ad61-d61e32fda646" providerId="ADAL" clId="{9F64FAF2-9CA7-4DE2-89F5-7A6D9BE5AF86}" dt="2021-12-15T15:05:19.264" v="2063" actId="47"/>
        <pc:sldMkLst>
          <pc:docMk/>
          <pc:sldMk cId="616011084" sldId="322"/>
        </pc:sldMkLst>
      </pc:sldChg>
      <pc:sldChg chg="addSp delSp modSp mod modClrScheme chgLayout">
        <pc:chgData name="Stijn Weijermars" userId="2933e1d2-70ff-47b3-ad61-d61e32fda646" providerId="ADAL" clId="{9F64FAF2-9CA7-4DE2-89F5-7A6D9BE5AF86}" dt="2021-12-15T15:25:38.648" v="2873" actId="404"/>
        <pc:sldMkLst>
          <pc:docMk/>
          <pc:sldMk cId="1455760885" sldId="338"/>
        </pc:sldMkLst>
        <pc:spChg chg="del">
          <ac:chgData name="Stijn Weijermars" userId="2933e1d2-70ff-47b3-ad61-d61e32fda646" providerId="ADAL" clId="{9F64FAF2-9CA7-4DE2-89F5-7A6D9BE5AF86}" dt="2021-12-15T15:25:17.159" v="2867"/>
          <ac:spMkLst>
            <pc:docMk/>
            <pc:sldMk cId="1455760885" sldId="338"/>
            <ac:spMk id="2" creationId="{9A41F8B6-E3F6-41C7-A38E-27B2D57FBFAE}"/>
          </ac:spMkLst>
        </pc:spChg>
        <pc:spChg chg="mod">
          <ac:chgData name="Stijn Weijermars" userId="2933e1d2-70ff-47b3-ad61-d61e32fda646" providerId="ADAL" clId="{9F64FAF2-9CA7-4DE2-89F5-7A6D9BE5AF86}" dt="2021-12-15T15:25:32.456" v="2870" actId="26606"/>
          <ac:spMkLst>
            <pc:docMk/>
            <pc:sldMk cId="1455760885" sldId="338"/>
            <ac:spMk id="4" creationId="{E280E7B3-87FA-4493-92B2-9790018E6AB4}"/>
          </ac:spMkLst>
        </pc:spChg>
        <pc:spChg chg="mod">
          <ac:chgData name="Stijn Weijermars" userId="2933e1d2-70ff-47b3-ad61-d61e32fda646" providerId="ADAL" clId="{9F64FAF2-9CA7-4DE2-89F5-7A6D9BE5AF86}" dt="2021-12-15T15:25:38.648" v="2873" actId="404"/>
          <ac:spMkLst>
            <pc:docMk/>
            <pc:sldMk cId="1455760885" sldId="338"/>
            <ac:spMk id="5" creationId="{599893E1-B7DA-4988-AA10-5F62527FCEEE}"/>
          </ac:spMkLst>
        </pc:spChg>
        <pc:spChg chg="add del">
          <ac:chgData name="Stijn Weijermars" userId="2933e1d2-70ff-47b3-ad61-d61e32fda646" providerId="ADAL" clId="{9F64FAF2-9CA7-4DE2-89F5-7A6D9BE5AF86}" dt="2021-12-15T15:25:32.456" v="2870" actId="26606"/>
          <ac:spMkLst>
            <pc:docMk/>
            <pc:sldMk cId="1455760885" sldId="338"/>
            <ac:spMk id="7" creationId="{926DECFE-A6AD-40B1-A6A7-7ADFC1A0D7D2}"/>
          </ac:spMkLst>
        </pc:spChg>
        <pc:spChg chg="add del mod">
          <ac:chgData name="Stijn Weijermars" userId="2933e1d2-70ff-47b3-ad61-d61e32fda646" providerId="ADAL" clId="{9F64FAF2-9CA7-4DE2-89F5-7A6D9BE5AF86}" dt="2021-12-15T15:25:28.221" v="2869" actId="26606"/>
          <ac:spMkLst>
            <pc:docMk/>
            <pc:sldMk cId="1455760885" sldId="338"/>
            <ac:spMk id="71" creationId="{C5F9ABBB-6529-4426-9603-ACC976FA84F4}"/>
          </ac:spMkLst>
        </pc:spChg>
        <pc:spChg chg="add">
          <ac:chgData name="Stijn Weijermars" userId="2933e1d2-70ff-47b3-ad61-d61e32fda646" providerId="ADAL" clId="{9F64FAF2-9CA7-4DE2-89F5-7A6D9BE5AF86}" dt="2021-12-15T15:25:32.456" v="2870" actId="26606"/>
          <ac:spMkLst>
            <pc:docMk/>
            <pc:sldMk cId="1455760885" sldId="338"/>
            <ac:spMk id="10244" creationId="{1C0286F1-EB67-4B2C-A8EE-73A5F4F06442}"/>
          </ac:spMkLst>
        </pc:spChg>
        <pc:picChg chg="add mod">
          <ac:chgData name="Stijn Weijermars" userId="2933e1d2-70ff-47b3-ad61-d61e32fda646" providerId="ADAL" clId="{9F64FAF2-9CA7-4DE2-89F5-7A6D9BE5AF86}" dt="2021-12-15T15:25:32.456" v="2870" actId="26606"/>
          <ac:picMkLst>
            <pc:docMk/>
            <pc:sldMk cId="1455760885" sldId="338"/>
            <ac:picMk id="10242" creationId="{38B2939E-6850-4C9E-BA1F-7E274E977A83}"/>
          </ac:picMkLst>
        </pc:picChg>
      </pc:sldChg>
      <pc:sldChg chg="delSp modSp del mod">
        <pc:chgData name="Stijn Weijermars" userId="2933e1d2-70ff-47b3-ad61-d61e32fda646" providerId="ADAL" clId="{9F64FAF2-9CA7-4DE2-89F5-7A6D9BE5AF86}" dt="2021-12-15T14:27:59.387" v="1387" actId="47"/>
        <pc:sldMkLst>
          <pc:docMk/>
          <pc:sldMk cId="548235793" sldId="339"/>
        </pc:sldMkLst>
        <pc:spChg chg="mod">
          <ac:chgData name="Stijn Weijermars" userId="2933e1d2-70ff-47b3-ad61-d61e32fda646" providerId="ADAL" clId="{9F64FAF2-9CA7-4DE2-89F5-7A6D9BE5AF86}" dt="2021-12-15T14:20:06.250" v="1225" actId="20577"/>
          <ac:spMkLst>
            <pc:docMk/>
            <pc:sldMk cId="548235793" sldId="339"/>
            <ac:spMk id="5" creationId="{7C6D6511-B057-4341-A3B6-A71F080C9239}"/>
          </ac:spMkLst>
        </pc:spChg>
        <pc:spChg chg="mod">
          <ac:chgData name="Stijn Weijermars" userId="2933e1d2-70ff-47b3-ad61-d61e32fda646" providerId="ADAL" clId="{9F64FAF2-9CA7-4DE2-89F5-7A6D9BE5AF86}" dt="2021-12-15T14:27:54.258" v="1386" actId="20577"/>
          <ac:spMkLst>
            <pc:docMk/>
            <pc:sldMk cId="548235793" sldId="339"/>
            <ac:spMk id="6" creationId="{047E3008-18C5-48BF-A880-327E9C31B32D}"/>
          </ac:spMkLst>
        </pc:spChg>
        <pc:spChg chg="del mod">
          <ac:chgData name="Stijn Weijermars" userId="2933e1d2-70ff-47b3-ad61-d61e32fda646" providerId="ADAL" clId="{9F64FAF2-9CA7-4DE2-89F5-7A6D9BE5AF86}" dt="2021-12-15T14:20:14.626" v="1228" actId="478"/>
          <ac:spMkLst>
            <pc:docMk/>
            <pc:sldMk cId="548235793" sldId="339"/>
            <ac:spMk id="8" creationId="{03C84F8D-41F0-47D4-AD9D-CE2BE2EE6773}"/>
          </ac:spMkLst>
        </pc:spChg>
        <pc:picChg chg="del">
          <ac:chgData name="Stijn Weijermars" userId="2933e1d2-70ff-47b3-ad61-d61e32fda646" providerId="ADAL" clId="{9F64FAF2-9CA7-4DE2-89F5-7A6D9BE5AF86}" dt="2021-12-15T14:20:12.973" v="1226" actId="478"/>
          <ac:picMkLst>
            <pc:docMk/>
            <pc:sldMk cId="548235793" sldId="339"/>
            <ac:picMk id="11" creationId="{AC9F1675-6413-4A72-A0F6-A1D3D9CF8F06}"/>
          </ac:picMkLst>
        </pc:picChg>
      </pc:sldChg>
      <pc:sldChg chg="modSp mod">
        <pc:chgData name="Stijn Weijermars" userId="2933e1d2-70ff-47b3-ad61-d61e32fda646" providerId="ADAL" clId="{9F64FAF2-9CA7-4DE2-89F5-7A6D9BE5AF86}" dt="2021-12-15T14:13:26.866" v="1014" actId="207"/>
        <pc:sldMkLst>
          <pc:docMk/>
          <pc:sldMk cId="2907176816" sldId="341"/>
        </pc:sldMkLst>
        <pc:spChg chg="mod">
          <ac:chgData name="Stijn Weijermars" userId="2933e1d2-70ff-47b3-ad61-d61e32fda646" providerId="ADAL" clId="{9F64FAF2-9CA7-4DE2-89F5-7A6D9BE5AF86}" dt="2021-12-15T14:13:26.866" v="1014" actId="207"/>
          <ac:spMkLst>
            <pc:docMk/>
            <pc:sldMk cId="2907176816" sldId="341"/>
            <ac:spMk id="2" creationId="{2D5981C5-DE8C-4794-B8E6-1EE437B8EDED}"/>
          </ac:spMkLst>
        </pc:spChg>
      </pc:sldChg>
      <pc:sldChg chg="del">
        <pc:chgData name="Stijn Weijermars" userId="2933e1d2-70ff-47b3-ad61-d61e32fda646" providerId="ADAL" clId="{9F64FAF2-9CA7-4DE2-89F5-7A6D9BE5AF86}" dt="2021-12-15T14:57:22.396" v="1911" actId="47"/>
        <pc:sldMkLst>
          <pc:docMk/>
          <pc:sldMk cId="1066812035" sldId="343"/>
        </pc:sldMkLst>
      </pc:sldChg>
      <pc:sldChg chg="del">
        <pc:chgData name="Stijn Weijermars" userId="2933e1d2-70ff-47b3-ad61-d61e32fda646" providerId="ADAL" clId="{9F64FAF2-9CA7-4DE2-89F5-7A6D9BE5AF86}" dt="2021-12-15T14:57:45.230" v="1912" actId="47"/>
        <pc:sldMkLst>
          <pc:docMk/>
          <pc:sldMk cId="1759292626" sldId="344"/>
        </pc:sldMkLst>
      </pc:sldChg>
      <pc:sldChg chg="del">
        <pc:chgData name="Stijn Weijermars" userId="2933e1d2-70ff-47b3-ad61-d61e32fda646" providerId="ADAL" clId="{9F64FAF2-9CA7-4DE2-89F5-7A6D9BE5AF86}" dt="2021-12-15T14:57:19.998" v="1910" actId="47"/>
        <pc:sldMkLst>
          <pc:docMk/>
          <pc:sldMk cId="1490337511" sldId="345"/>
        </pc:sldMkLst>
      </pc:sldChg>
      <pc:sldChg chg="modSp mod">
        <pc:chgData name="Stijn Weijermars" userId="2933e1d2-70ff-47b3-ad61-d61e32fda646" providerId="ADAL" clId="{9F64FAF2-9CA7-4DE2-89F5-7A6D9BE5AF86}" dt="2021-12-15T15:30:26.177" v="2896" actId="403"/>
        <pc:sldMkLst>
          <pc:docMk/>
          <pc:sldMk cId="3354428200" sldId="346"/>
        </pc:sldMkLst>
        <pc:spChg chg="mod">
          <ac:chgData name="Stijn Weijermars" userId="2933e1d2-70ff-47b3-ad61-d61e32fda646" providerId="ADAL" clId="{9F64FAF2-9CA7-4DE2-89F5-7A6D9BE5AF86}" dt="2021-12-15T15:30:26.177" v="2896" actId="403"/>
          <ac:spMkLst>
            <pc:docMk/>
            <pc:sldMk cId="3354428200" sldId="346"/>
            <ac:spMk id="6" creationId="{047E3008-18C5-48BF-A880-327E9C31B32D}"/>
          </ac:spMkLst>
        </pc:spChg>
      </pc:sldChg>
      <pc:sldChg chg="del">
        <pc:chgData name="Stijn Weijermars" userId="2933e1d2-70ff-47b3-ad61-d61e32fda646" providerId="ADAL" clId="{9F64FAF2-9CA7-4DE2-89F5-7A6D9BE5AF86}" dt="2021-12-15T14:02:50.322" v="140" actId="47"/>
        <pc:sldMkLst>
          <pc:docMk/>
          <pc:sldMk cId="3028200931" sldId="347"/>
        </pc:sldMkLst>
      </pc:sldChg>
      <pc:sldChg chg="del">
        <pc:chgData name="Stijn Weijermars" userId="2933e1d2-70ff-47b3-ad61-d61e32fda646" providerId="ADAL" clId="{9F64FAF2-9CA7-4DE2-89F5-7A6D9BE5AF86}" dt="2021-12-15T14:02:58.981" v="142" actId="47"/>
        <pc:sldMkLst>
          <pc:docMk/>
          <pc:sldMk cId="1616615507" sldId="348"/>
        </pc:sldMkLst>
      </pc:sldChg>
      <pc:sldChg chg="del">
        <pc:chgData name="Stijn Weijermars" userId="2933e1d2-70ff-47b3-ad61-d61e32fda646" providerId="ADAL" clId="{9F64FAF2-9CA7-4DE2-89F5-7A6D9BE5AF86}" dt="2021-12-15T14:02:23.385" v="90" actId="47"/>
        <pc:sldMkLst>
          <pc:docMk/>
          <pc:sldMk cId="330282913" sldId="349"/>
        </pc:sldMkLst>
      </pc:sldChg>
      <pc:sldChg chg="modSp mod">
        <pc:chgData name="Stijn Weijermars" userId="2933e1d2-70ff-47b3-ad61-d61e32fda646" providerId="ADAL" clId="{9F64FAF2-9CA7-4DE2-89F5-7A6D9BE5AF86}" dt="2021-12-15T14:44:32.013" v="1458" actId="20577"/>
        <pc:sldMkLst>
          <pc:docMk/>
          <pc:sldMk cId="3423562090" sldId="352"/>
        </pc:sldMkLst>
        <pc:spChg chg="mod">
          <ac:chgData name="Stijn Weijermars" userId="2933e1d2-70ff-47b3-ad61-d61e32fda646" providerId="ADAL" clId="{9F64FAF2-9CA7-4DE2-89F5-7A6D9BE5AF86}" dt="2021-12-15T14:44:32.013" v="1458" actId="20577"/>
          <ac:spMkLst>
            <pc:docMk/>
            <pc:sldMk cId="3423562090" sldId="352"/>
            <ac:spMk id="3" creationId="{20CBA877-6586-40BB-89E6-ACEC228D5A1E}"/>
          </ac:spMkLst>
        </pc:spChg>
      </pc:sldChg>
      <pc:sldChg chg="modSp mod">
        <pc:chgData name="Stijn Weijermars" userId="2933e1d2-70ff-47b3-ad61-d61e32fda646" providerId="ADAL" clId="{9F64FAF2-9CA7-4DE2-89F5-7A6D9BE5AF86}" dt="2021-12-15T15:29:42.877" v="2888" actId="20577"/>
        <pc:sldMkLst>
          <pc:docMk/>
          <pc:sldMk cId="2960350005" sldId="353"/>
        </pc:sldMkLst>
        <pc:spChg chg="mod">
          <ac:chgData name="Stijn Weijermars" userId="2933e1d2-70ff-47b3-ad61-d61e32fda646" providerId="ADAL" clId="{9F64FAF2-9CA7-4DE2-89F5-7A6D9BE5AF86}" dt="2021-12-15T15:06:58.684" v="2133" actId="14100"/>
          <ac:spMkLst>
            <pc:docMk/>
            <pc:sldMk cId="2960350005" sldId="353"/>
            <ac:spMk id="2" creationId="{A9709D5B-F38B-48BC-9CB6-971F4E1F6E33}"/>
          </ac:spMkLst>
        </pc:spChg>
        <pc:spChg chg="mod">
          <ac:chgData name="Stijn Weijermars" userId="2933e1d2-70ff-47b3-ad61-d61e32fda646" providerId="ADAL" clId="{9F64FAF2-9CA7-4DE2-89F5-7A6D9BE5AF86}" dt="2021-12-15T15:29:42.877" v="2888" actId="20577"/>
          <ac:spMkLst>
            <pc:docMk/>
            <pc:sldMk cId="2960350005" sldId="353"/>
            <ac:spMk id="3" creationId="{A3A7A18A-C626-4290-BDC7-4D7204305233}"/>
          </ac:spMkLst>
        </pc:spChg>
        <pc:picChg chg="mod">
          <ac:chgData name="Stijn Weijermars" userId="2933e1d2-70ff-47b3-ad61-d61e32fda646" providerId="ADAL" clId="{9F64FAF2-9CA7-4DE2-89F5-7A6D9BE5AF86}" dt="2021-12-15T15:29:23.902" v="2885" actId="1076"/>
          <ac:picMkLst>
            <pc:docMk/>
            <pc:sldMk cId="2960350005" sldId="353"/>
            <ac:picMk id="2050" creationId="{CBB5A134-EB8C-424E-B9E4-522A2299AB87}"/>
          </ac:picMkLst>
        </pc:picChg>
      </pc:sldChg>
      <pc:sldChg chg="modSp mod">
        <pc:chgData name="Stijn Weijermars" userId="2933e1d2-70ff-47b3-ad61-d61e32fda646" providerId="ADAL" clId="{9F64FAF2-9CA7-4DE2-89F5-7A6D9BE5AF86}" dt="2021-12-15T15:34:23.685" v="2990" actId="20577"/>
        <pc:sldMkLst>
          <pc:docMk/>
          <pc:sldMk cId="2131919635" sldId="354"/>
        </pc:sldMkLst>
        <pc:spChg chg="mod">
          <ac:chgData name="Stijn Weijermars" userId="2933e1d2-70ff-47b3-ad61-d61e32fda646" providerId="ADAL" clId="{9F64FAF2-9CA7-4DE2-89F5-7A6D9BE5AF86}" dt="2021-12-15T15:34:23.685" v="2990" actId="20577"/>
          <ac:spMkLst>
            <pc:docMk/>
            <pc:sldMk cId="2131919635" sldId="354"/>
            <ac:spMk id="5" creationId="{CFC39D62-B32F-4A9C-9CCF-C91F5A1CF170}"/>
          </ac:spMkLst>
        </pc:spChg>
      </pc:sldChg>
      <pc:sldChg chg="del">
        <pc:chgData name="Stijn Weijermars" userId="2933e1d2-70ff-47b3-ad61-d61e32fda646" providerId="ADAL" clId="{9F64FAF2-9CA7-4DE2-89F5-7A6D9BE5AF86}" dt="2021-12-15T14:02:17.555" v="87" actId="47"/>
        <pc:sldMkLst>
          <pc:docMk/>
          <pc:sldMk cId="3422137029" sldId="354"/>
        </pc:sldMkLst>
      </pc:sldChg>
      <pc:sldChg chg="addSp delSp modSp mod">
        <pc:chgData name="Stijn Weijermars" userId="2933e1d2-70ff-47b3-ad61-d61e32fda646" providerId="ADAL" clId="{9F64FAF2-9CA7-4DE2-89F5-7A6D9BE5AF86}" dt="2021-12-15T14:16:54.227" v="1032" actId="1076"/>
        <pc:sldMkLst>
          <pc:docMk/>
          <pc:sldMk cId="1872055858" sldId="355"/>
        </pc:sldMkLst>
        <pc:spChg chg="mod">
          <ac:chgData name="Stijn Weijermars" userId="2933e1d2-70ff-47b3-ad61-d61e32fda646" providerId="ADAL" clId="{9F64FAF2-9CA7-4DE2-89F5-7A6D9BE5AF86}" dt="2021-12-15T14:16:09.201" v="1022" actId="14100"/>
          <ac:spMkLst>
            <pc:docMk/>
            <pc:sldMk cId="1872055858" sldId="355"/>
            <ac:spMk id="3" creationId="{A0ED1DC9-9B57-45A9-9A8F-9BC883641B1A}"/>
          </ac:spMkLst>
        </pc:spChg>
        <pc:picChg chg="add del mod">
          <ac:chgData name="Stijn Weijermars" userId="2933e1d2-70ff-47b3-ad61-d61e32fda646" providerId="ADAL" clId="{9F64FAF2-9CA7-4DE2-89F5-7A6D9BE5AF86}" dt="2021-12-15T14:16:06.755" v="1021"/>
          <ac:picMkLst>
            <pc:docMk/>
            <pc:sldMk cId="1872055858" sldId="355"/>
            <ac:picMk id="1026" creationId="{4BD6847F-9053-4909-97FE-A8B94E87ADD6}"/>
          </ac:picMkLst>
        </pc:picChg>
        <pc:picChg chg="add mod">
          <ac:chgData name="Stijn Weijermars" userId="2933e1d2-70ff-47b3-ad61-d61e32fda646" providerId="ADAL" clId="{9F64FAF2-9CA7-4DE2-89F5-7A6D9BE5AF86}" dt="2021-12-15T14:16:44.226" v="1031" actId="1076"/>
          <ac:picMkLst>
            <pc:docMk/>
            <pc:sldMk cId="1872055858" sldId="355"/>
            <ac:picMk id="1028" creationId="{99E8E660-E5F9-4466-83B8-52BD3D834B76}"/>
          </ac:picMkLst>
        </pc:picChg>
        <pc:picChg chg="add mod">
          <ac:chgData name="Stijn Weijermars" userId="2933e1d2-70ff-47b3-ad61-d61e32fda646" providerId="ADAL" clId="{9F64FAF2-9CA7-4DE2-89F5-7A6D9BE5AF86}" dt="2021-12-15T14:16:54.227" v="1032" actId="1076"/>
          <ac:picMkLst>
            <pc:docMk/>
            <pc:sldMk cId="1872055858" sldId="355"/>
            <ac:picMk id="1030" creationId="{8E062E08-4DC5-430C-8A53-52B97D743FEE}"/>
          </ac:picMkLst>
        </pc:picChg>
      </pc:sldChg>
      <pc:sldChg chg="del">
        <pc:chgData name="Stijn Weijermars" userId="2933e1d2-70ff-47b3-ad61-d61e32fda646" providerId="ADAL" clId="{9F64FAF2-9CA7-4DE2-89F5-7A6D9BE5AF86}" dt="2021-12-15T14:02:18.698" v="88" actId="47"/>
        <pc:sldMkLst>
          <pc:docMk/>
          <pc:sldMk cId="3680485052" sldId="355"/>
        </pc:sldMkLst>
      </pc:sldChg>
      <pc:sldChg chg="addSp delSp modSp new mod">
        <pc:chgData name="Stijn Weijermars" userId="2933e1d2-70ff-47b3-ad61-d61e32fda646" providerId="ADAL" clId="{9F64FAF2-9CA7-4DE2-89F5-7A6D9BE5AF86}" dt="2021-12-15T14:27:01.991" v="1383" actId="1076"/>
        <pc:sldMkLst>
          <pc:docMk/>
          <pc:sldMk cId="1874226157" sldId="356"/>
        </pc:sldMkLst>
        <pc:spChg chg="del">
          <ac:chgData name="Stijn Weijermars" userId="2933e1d2-70ff-47b3-ad61-d61e32fda646" providerId="ADAL" clId="{9F64FAF2-9CA7-4DE2-89F5-7A6D9BE5AF86}" dt="2021-12-15T14:17:41.505" v="1038" actId="478"/>
          <ac:spMkLst>
            <pc:docMk/>
            <pc:sldMk cId="1874226157" sldId="356"/>
            <ac:spMk id="2" creationId="{5362B4D6-D61B-498E-935C-47FDE0092F6A}"/>
          </ac:spMkLst>
        </pc:spChg>
        <pc:spChg chg="del">
          <ac:chgData name="Stijn Weijermars" userId="2933e1d2-70ff-47b3-ad61-d61e32fda646" providerId="ADAL" clId="{9F64FAF2-9CA7-4DE2-89F5-7A6D9BE5AF86}" dt="2021-12-15T14:17:15.473" v="1034"/>
          <ac:spMkLst>
            <pc:docMk/>
            <pc:sldMk cId="1874226157" sldId="356"/>
            <ac:spMk id="3" creationId="{214F001F-4116-40BE-A3C0-F3E7E0F1603D}"/>
          </ac:spMkLst>
        </pc:spChg>
        <pc:spChg chg="del">
          <ac:chgData name="Stijn Weijermars" userId="2933e1d2-70ff-47b3-ad61-d61e32fda646" providerId="ADAL" clId="{9F64FAF2-9CA7-4DE2-89F5-7A6D9BE5AF86}" dt="2021-12-15T14:17:38.954" v="1037" actId="478"/>
          <ac:spMkLst>
            <pc:docMk/>
            <pc:sldMk cId="1874226157" sldId="356"/>
            <ac:spMk id="4" creationId="{AA87EAD2-DA04-4989-BE39-66612BDF64AB}"/>
          </ac:spMkLst>
        </pc:spChg>
        <pc:spChg chg="del">
          <ac:chgData name="Stijn Weijermars" userId="2933e1d2-70ff-47b3-ad61-d61e32fda646" providerId="ADAL" clId="{9F64FAF2-9CA7-4DE2-89F5-7A6D9BE5AF86}" dt="2021-12-15T14:17:36.657" v="1036" actId="478"/>
          <ac:spMkLst>
            <pc:docMk/>
            <pc:sldMk cId="1874226157" sldId="356"/>
            <ac:spMk id="5" creationId="{1245870F-6443-4AD9-B9FF-95DD0F965B88}"/>
          </ac:spMkLst>
        </pc:spChg>
        <pc:spChg chg="del">
          <ac:chgData name="Stijn Weijermars" userId="2933e1d2-70ff-47b3-ad61-d61e32fda646" providerId="ADAL" clId="{9F64FAF2-9CA7-4DE2-89F5-7A6D9BE5AF86}" dt="2021-12-15T14:17:30.893" v="1035"/>
          <ac:spMkLst>
            <pc:docMk/>
            <pc:sldMk cId="1874226157" sldId="356"/>
            <ac:spMk id="6" creationId="{56AF2179-0C19-400C-8023-EB259EFFC3A1}"/>
          </ac:spMkLst>
        </pc:spChg>
        <pc:spChg chg="add del mod">
          <ac:chgData name="Stijn Weijermars" userId="2933e1d2-70ff-47b3-ad61-d61e32fda646" providerId="ADAL" clId="{9F64FAF2-9CA7-4DE2-89F5-7A6D9BE5AF86}" dt="2021-12-15T14:26:32.898" v="1376" actId="478"/>
          <ac:spMkLst>
            <pc:docMk/>
            <pc:sldMk cId="1874226157" sldId="356"/>
            <ac:spMk id="8" creationId="{E4C3DED3-33B0-4C6A-B87F-BF79E106CF7F}"/>
          </ac:spMkLst>
        </pc:spChg>
        <pc:spChg chg="add del mod">
          <ac:chgData name="Stijn Weijermars" userId="2933e1d2-70ff-47b3-ad61-d61e32fda646" providerId="ADAL" clId="{9F64FAF2-9CA7-4DE2-89F5-7A6D9BE5AF86}" dt="2021-12-15T14:26:33.767" v="1377" actId="478"/>
          <ac:spMkLst>
            <pc:docMk/>
            <pc:sldMk cId="1874226157" sldId="356"/>
            <ac:spMk id="9" creationId="{D5C5F09C-EFB0-482C-9137-D4BAED9B74DF}"/>
          </ac:spMkLst>
        </pc:spChg>
        <pc:picChg chg="add mod">
          <ac:chgData name="Stijn Weijermars" userId="2933e1d2-70ff-47b3-ad61-d61e32fda646" providerId="ADAL" clId="{9F64FAF2-9CA7-4DE2-89F5-7A6D9BE5AF86}" dt="2021-12-15T14:26:35.038" v="1378" actId="1076"/>
          <ac:picMkLst>
            <pc:docMk/>
            <pc:sldMk cId="1874226157" sldId="356"/>
            <ac:picMk id="7" creationId="{57D56C04-A560-4303-B9C4-DB7BD78A1A4D}"/>
          </ac:picMkLst>
        </pc:picChg>
        <pc:picChg chg="add mod">
          <ac:chgData name="Stijn Weijermars" userId="2933e1d2-70ff-47b3-ad61-d61e32fda646" providerId="ADAL" clId="{9F64FAF2-9CA7-4DE2-89F5-7A6D9BE5AF86}" dt="2021-12-15T14:27:01.991" v="1383" actId="1076"/>
          <ac:picMkLst>
            <pc:docMk/>
            <pc:sldMk cId="1874226157" sldId="356"/>
            <ac:picMk id="12" creationId="{4B9245F2-C564-4BFA-98F8-135ED6D6E227}"/>
          </ac:picMkLst>
        </pc:picChg>
        <pc:picChg chg="add mod">
          <ac:chgData name="Stijn Weijermars" userId="2933e1d2-70ff-47b3-ad61-d61e32fda646" providerId="ADAL" clId="{9F64FAF2-9CA7-4DE2-89F5-7A6D9BE5AF86}" dt="2021-12-15T14:26:59.903" v="1382" actId="1076"/>
          <ac:picMkLst>
            <pc:docMk/>
            <pc:sldMk cId="1874226157" sldId="356"/>
            <ac:picMk id="13" creationId="{4E5A8155-38E2-4894-9421-D10820F80005}"/>
          </ac:picMkLst>
        </pc:picChg>
        <pc:picChg chg="add del mod">
          <ac:chgData name="Stijn Weijermars" userId="2933e1d2-70ff-47b3-ad61-d61e32fda646" providerId="ADAL" clId="{9F64FAF2-9CA7-4DE2-89F5-7A6D9BE5AF86}" dt="2021-12-15T14:26:31.923" v="1375" actId="478"/>
          <ac:picMkLst>
            <pc:docMk/>
            <pc:sldMk cId="1874226157" sldId="356"/>
            <ac:picMk id="2050" creationId="{D3C1310C-10D9-4E3F-9085-F5A5CE73C5CE}"/>
          </ac:picMkLst>
        </pc:picChg>
        <pc:picChg chg="add del mod">
          <ac:chgData name="Stijn Weijermars" userId="2933e1d2-70ff-47b3-ad61-d61e32fda646" providerId="ADAL" clId="{9F64FAF2-9CA7-4DE2-89F5-7A6D9BE5AF86}" dt="2021-12-15T14:26:30.993" v="1374" actId="478"/>
          <ac:picMkLst>
            <pc:docMk/>
            <pc:sldMk cId="1874226157" sldId="356"/>
            <ac:picMk id="2052" creationId="{5E90A076-C5F1-4320-AE12-364E50BFA260}"/>
          </ac:picMkLst>
        </pc:picChg>
      </pc:sldChg>
      <pc:sldChg chg="del">
        <pc:chgData name="Stijn Weijermars" userId="2933e1d2-70ff-47b3-ad61-d61e32fda646" providerId="ADAL" clId="{9F64FAF2-9CA7-4DE2-89F5-7A6D9BE5AF86}" dt="2021-12-15T14:02:21.206" v="89" actId="47"/>
        <pc:sldMkLst>
          <pc:docMk/>
          <pc:sldMk cId="3406448687" sldId="356"/>
        </pc:sldMkLst>
      </pc:sldChg>
      <pc:sldChg chg="modSp mod">
        <pc:chgData name="Stijn Weijermars" userId="2933e1d2-70ff-47b3-ad61-d61e32fda646" providerId="ADAL" clId="{9F64FAF2-9CA7-4DE2-89F5-7A6D9BE5AF86}" dt="2021-12-15T14:19:45.295" v="1165" actId="113"/>
        <pc:sldMkLst>
          <pc:docMk/>
          <pc:sldMk cId="574880063" sldId="357"/>
        </pc:sldMkLst>
        <pc:spChg chg="mod">
          <ac:chgData name="Stijn Weijermars" userId="2933e1d2-70ff-47b3-ad61-d61e32fda646" providerId="ADAL" clId="{9F64FAF2-9CA7-4DE2-89F5-7A6D9BE5AF86}" dt="2021-12-15T14:19:45.295" v="1165" actId="113"/>
          <ac:spMkLst>
            <pc:docMk/>
            <pc:sldMk cId="574880063" sldId="357"/>
            <ac:spMk id="3" creationId="{A0ED1DC9-9B57-45A9-9A8F-9BC883641B1A}"/>
          </ac:spMkLst>
        </pc:spChg>
      </pc:sldChg>
      <pc:sldChg chg="del">
        <pc:chgData name="Stijn Weijermars" userId="2933e1d2-70ff-47b3-ad61-d61e32fda646" providerId="ADAL" clId="{9F64FAF2-9CA7-4DE2-89F5-7A6D9BE5AF86}" dt="2021-12-15T14:02:53.965" v="141" actId="47"/>
        <pc:sldMkLst>
          <pc:docMk/>
          <pc:sldMk cId="2953752731" sldId="357"/>
        </pc:sldMkLst>
      </pc:sldChg>
      <pc:sldChg chg="del">
        <pc:chgData name="Stijn Weijermars" userId="2933e1d2-70ff-47b3-ad61-d61e32fda646" providerId="ADAL" clId="{9F64FAF2-9CA7-4DE2-89F5-7A6D9BE5AF86}" dt="2021-12-15T14:04:13.038" v="213" actId="47"/>
        <pc:sldMkLst>
          <pc:docMk/>
          <pc:sldMk cId="975720572" sldId="358"/>
        </pc:sldMkLst>
      </pc:sldChg>
      <pc:sldChg chg="del">
        <pc:chgData name="Stijn Weijermars" userId="2933e1d2-70ff-47b3-ad61-d61e32fda646" providerId="ADAL" clId="{9F64FAF2-9CA7-4DE2-89F5-7A6D9BE5AF86}" dt="2021-12-15T14:04:01.885" v="212" actId="2696"/>
        <pc:sldMkLst>
          <pc:docMk/>
          <pc:sldMk cId="3890345911" sldId="358"/>
        </pc:sldMkLst>
      </pc:sldChg>
      <pc:sldChg chg="new del">
        <pc:chgData name="Stijn Weijermars" userId="2933e1d2-70ff-47b3-ad61-d61e32fda646" providerId="ADAL" clId="{9F64FAF2-9CA7-4DE2-89F5-7A6D9BE5AF86}" dt="2021-12-15T14:02:13.246" v="86" actId="47"/>
        <pc:sldMkLst>
          <pc:docMk/>
          <pc:sldMk cId="1009646617" sldId="359"/>
        </pc:sldMkLst>
      </pc:sldChg>
      <pc:sldChg chg="del">
        <pc:chgData name="Stijn Weijermars" userId="2933e1d2-70ff-47b3-ad61-d61e32fda646" providerId="ADAL" clId="{9F64FAF2-9CA7-4DE2-89F5-7A6D9BE5AF86}" dt="2021-12-15T14:25:19.900" v="1369" actId="47"/>
        <pc:sldMkLst>
          <pc:docMk/>
          <pc:sldMk cId="1337127855" sldId="359"/>
        </pc:sldMkLst>
      </pc:sldChg>
      <pc:sldChg chg="modSp mod">
        <pc:chgData name="Stijn Weijermars" userId="2933e1d2-70ff-47b3-ad61-d61e32fda646" providerId="ADAL" clId="{9F64FAF2-9CA7-4DE2-89F5-7A6D9BE5AF86}" dt="2021-12-15T14:55:37.436" v="1903" actId="27636"/>
        <pc:sldMkLst>
          <pc:docMk/>
          <pc:sldMk cId="1362471858" sldId="360"/>
        </pc:sldMkLst>
        <pc:spChg chg="mod">
          <ac:chgData name="Stijn Weijermars" userId="2933e1d2-70ff-47b3-ad61-d61e32fda646" providerId="ADAL" clId="{9F64FAF2-9CA7-4DE2-89F5-7A6D9BE5AF86}" dt="2021-12-15T14:55:37.436" v="1903" actId="27636"/>
          <ac:spMkLst>
            <pc:docMk/>
            <pc:sldMk cId="1362471858" sldId="360"/>
            <ac:spMk id="2" creationId="{4862F71D-252D-40D4-9045-7693B83ECBE2}"/>
          </ac:spMkLst>
        </pc:spChg>
      </pc:sldChg>
      <pc:sldChg chg="modSp del mod delDesignElem">
        <pc:chgData name="Stijn Weijermars" userId="2933e1d2-70ff-47b3-ad61-d61e32fda646" providerId="ADAL" clId="{9F64FAF2-9CA7-4DE2-89F5-7A6D9BE5AF86}" dt="2021-12-15T14:56:04.080" v="1909" actId="47"/>
        <pc:sldMkLst>
          <pc:docMk/>
          <pc:sldMk cId="2811659397" sldId="361"/>
        </pc:sldMkLst>
        <pc:spChg chg="mod">
          <ac:chgData name="Stijn Weijermars" userId="2933e1d2-70ff-47b3-ad61-d61e32fda646" providerId="ADAL" clId="{9F64FAF2-9CA7-4DE2-89F5-7A6D9BE5AF86}" dt="2021-12-15T14:25:06.890" v="1367" actId="27636"/>
          <ac:spMkLst>
            <pc:docMk/>
            <pc:sldMk cId="2811659397" sldId="361"/>
            <ac:spMk id="2" creationId="{90E97218-FF12-4073-B4C1-FABB34F5A944}"/>
          </ac:spMkLst>
        </pc:spChg>
        <pc:spChg chg="mod">
          <ac:chgData name="Stijn Weijermars" userId="2933e1d2-70ff-47b3-ad61-d61e32fda646" providerId="ADAL" clId="{9F64FAF2-9CA7-4DE2-89F5-7A6D9BE5AF86}" dt="2021-12-15T14:25:06.903" v="1368" actId="27636"/>
          <ac:spMkLst>
            <pc:docMk/>
            <pc:sldMk cId="2811659397" sldId="361"/>
            <ac:spMk id="11" creationId="{9F5B4785-757F-452C-866A-68B6A4537EDA}"/>
          </ac:spMkLst>
        </pc:spChg>
      </pc:sldChg>
      <pc:sldChg chg="addSp delSp modSp mod">
        <pc:chgData name="Stijn Weijermars" userId="2933e1d2-70ff-47b3-ad61-d61e32fda646" providerId="ADAL" clId="{9F64FAF2-9CA7-4DE2-89F5-7A6D9BE5AF86}" dt="2021-12-15T14:45:43.985" v="1464" actId="14100"/>
        <pc:sldMkLst>
          <pc:docMk/>
          <pc:sldMk cId="3386333912" sldId="362"/>
        </pc:sldMkLst>
        <pc:spChg chg="mod">
          <ac:chgData name="Stijn Weijermars" userId="2933e1d2-70ff-47b3-ad61-d61e32fda646" providerId="ADAL" clId="{9F64FAF2-9CA7-4DE2-89F5-7A6D9BE5AF86}" dt="2021-12-15T14:28:24.430" v="1388" actId="20577"/>
          <ac:spMkLst>
            <pc:docMk/>
            <pc:sldMk cId="3386333912" sldId="362"/>
            <ac:spMk id="3" creationId="{0AFB181B-03A3-4F3F-9F31-EB8C52CF882D}"/>
          </ac:spMkLst>
        </pc:spChg>
        <pc:picChg chg="del">
          <ac:chgData name="Stijn Weijermars" userId="2933e1d2-70ff-47b3-ad61-d61e32fda646" providerId="ADAL" clId="{9F64FAF2-9CA7-4DE2-89F5-7A6D9BE5AF86}" dt="2021-12-15T14:28:25.731" v="1389" actId="478"/>
          <ac:picMkLst>
            <pc:docMk/>
            <pc:sldMk cId="3386333912" sldId="362"/>
            <ac:picMk id="7" creationId="{24DC8472-1963-45FA-80C3-33D750E5EAC3}"/>
          </ac:picMkLst>
        </pc:picChg>
        <pc:picChg chg="add mod">
          <ac:chgData name="Stijn Weijermars" userId="2933e1d2-70ff-47b3-ad61-d61e32fda646" providerId="ADAL" clId="{9F64FAF2-9CA7-4DE2-89F5-7A6D9BE5AF86}" dt="2021-12-15T14:45:43.985" v="1464" actId="14100"/>
          <ac:picMkLst>
            <pc:docMk/>
            <pc:sldMk cId="3386333912" sldId="362"/>
            <ac:picMk id="7170" creationId="{49CC48C6-E9F4-4BD5-A8A3-B1011771BF55}"/>
          </ac:picMkLst>
        </pc:picChg>
      </pc:sldChg>
      <pc:sldChg chg="addSp delSp modSp mod">
        <pc:chgData name="Stijn Weijermars" userId="2933e1d2-70ff-47b3-ad61-d61e32fda646" providerId="ADAL" clId="{9F64FAF2-9CA7-4DE2-89F5-7A6D9BE5AF86}" dt="2021-12-15T14:42:16.065" v="1437" actId="1076"/>
        <pc:sldMkLst>
          <pc:docMk/>
          <pc:sldMk cId="3826813299" sldId="363"/>
        </pc:sldMkLst>
        <pc:spChg chg="mod">
          <ac:chgData name="Stijn Weijermars" userId="2933e1d2-70ff-47b3-ad61-d61e32fda646" providerId="ADAL" clId="{9F64FAF2-9CA7-4DE2-89F5-7A6D9BE5AF86}" dt="2021-12-15T14:28:51.580" v="1399" actId="5793"/>
          <ac:spMkLst>
            <pc:docMk/>
            <pc:sldMk cId="3826813299" sldId="363"/>
            <ac:spMk id="3" creationId="{0AFB181B-03A3-4F3F-9F31-EB8C52CF882D}"/>
          </ac:spMkLst>
        </pc:spChg>
        <pc:picChg chg="mod">
          <ac:chgData name="Stijn Weijermars" userId="2933e1d2-70ff-47b3-ad61-d61e32fda646" providerId="ADAL" clId="{9F64FAF2-9CA7-4DE2-89F5-7A6D9BE5AF86}" dt="2021-12-15T14:28:56.736" v="1401" actId="1076"/>
          <ac:picMkLst>
            <pc:docMk/>
            <pc:sldMk cId="3826813299" sldId="363"/>
            <ac:picMk id="5" creationId="{580656AE-FB88-4ADF-B6E9-64BAB1B64EC1}"/>
          </ac:picMkLst>
        </pc:picChg>
        <pc:picChg chg="del">
          <ac:chgData name="Stijn Weijermars" userId="2933e1d2-70ff-47b3-ad61-d61e32fda646" providerId="ADAL" clId="{9F64FAF2-9CA7-4DE2-89F5-7A6D9BE5AF86}" dt="2021-12-15T14:28:53.849" v="1400" actId="478"/>
          <ac:picMkLst>
            <pc:docMk/>
            <pc:sldMk cId="3826813299" sldId="363"/>
            <ac:picMk id="15" creationId="{07DF6E77-C563-4A1A-B588-5207C012D579}"/>
          </ac:picMkLst>
        </pc:picChg>
        <pc:picChg chg="add mod">
          <ac:chgData name="Stijn Weijermars" userId="2933e1d2-70ff-47b3-ad61-d61e32fda646" providerId="ADAL" clId="{9F64FAF2-9CA7-4DE2-89F5-7A6D9BE5AF86}" dt="2021-12-15T14:42:16.065" v="1437" actId="1076"/>
          <ac:picMkLst>
            <pc:docMk/>
            <pc:sldMk cId="3826813299" sldId="363"/>
            <ac:picMk id="5122" creationId="{FF307469-FF74-40AC-AFFB-117D33037C8C}"/>
          </ac:picMkLst>
        </pc:picChg>
      </pc:sldChg>
      <pc:sldChg chg="addSp delSp modSp mod">
        <pc:chgData name="Stijn Weijermars" userId="2933e1d2-70ff-47b3-ad61-d61e32fda646" providerId="ADAL" clId="{9F64FAF2-9CA7-4DE2-89F5-7A6D9BE5AF86}" dt="2021-12-15T14:34:19.992" v="1426" actId="1076"/>
        <pc:sldMkLst>
          <pc:docMk/>
          <pc:sldMk cId="2694340905" sldId="364"/>
        </pc:sldMkLst>
        <pc:spChg chg="mod">
          <ac:chgData name="Stijn Weijermars" userId="2933e1d2-70ff-47b3-ad61-d61e32fda646" providerId="ADAL" clId="{9F64FAF2-9CA7-4DE2-89F5-7A6D9BE5AF86}" dt="2021-12-15T14:29:16.016" v="1409" actId="5793"/>
          <ac:spMkLst>
            <pc:docMk/>
            <pc:sldMk cId="2694340905" sldId="364"/>
            <ac:spMk id="3" creationId="{0AFB181B-03A3-4F3F-9F31-EB8C52CF882D}"/>
          </ac:spMkLst>
        </pc:spChg>
        <pc:picChg chg="add mod">
          <ac:chgData name="Stijn Weijermars" userId="2933e1d2-70ff-47b3-ad61-d61e32fda646" providerId="ADAL" clId="{9F64FAF2-9CA7-4DE2-89F5-7A6D9BE5AF86}" dt="2021-12-15T14:34:19.992" v="1426" actId="1076"/>
          <ac:picMkLst>
            <pc:docMk/>
            <pc:sldMk cId="2694340905" sldId="364"/>
            <ac:picMk id="4" creationId="{41657911-598C-4018-AE8B-9A152CE11529}"/>
          </ac:picMkLst>
        </pc:picChg>
        <pc:picChg chg="del">
          <ac:chgData name="Stijn Weijermars" userId="2933e1d2-70ff-47b3-ad61-d61e32fda646" providerId="ADAL" clId="{9F64FAF2-9CA7-4DE2-89F5-7A6D9BE5AF86}" dt="2021-12-15T14:29:17.528" v="1410" actId="478"/>
          <ac:picMkLst>
            <pc:docMk/>
            <pc:sldMk cId="2694340905" sldId="364"/>
            <ac:picMk id="11" creationId="{B1A5B774-D5D4-494E-9F0A-20FEC5AA9DC2}"/>
          </ac:picMkLst>
        </pc:picChg>
        <pc:picChg chg="mod">
          <ac:chgData name="Stijn Weijermars" userId="2933e1d2-70ff-47b3-ad61-d61e32fda646" providerId="ADAL" clId="{9F64FAF2-9CA7-4DE2-89F5-7A6D9BE5AF86}" dt="2021-12-15T14:29:11.243" v="1407" actId="1076"/>
          <ac:picMkLst>
            <pc:docMk/>
            <pc:sldMk cId="2694340905" sldId="364"/>
            <ac:picMk id="13" creationId="{DED83095-A7C7-4EC3-AE1E-04A1C05D5AB1}"/>
          </ac:picMkLst>
        </pc:picChg>
      </pc:sldChg>
      <pc:sldChg chg="addSp delSp modSp mod">
        <pc:chgData name="Stijn Weijermars" userId="2933e1d2-70ff-47b3-ad61-d61e32fda646" providerId="ADAL" clId="{9F64FAF2-9CA7-4DE2-89F5-7A6D9BE5AF86}" dt="2021-12-15T14:43:57.538" v="1442"/>
        <pc:sldMkLst>
          <pc:docMk/>
          <pc:sldMk cId="38422736" sldId="365"/>
        </pc:sldMkLst>
        <pc:spChg chg="mod">
          <ac:chgData name="Stijn Weijermars" userId="2933e1d2-70ff-47b3-ad61-d61e32fda646" providerId="ADAL" clId="{9F64FAF2-9CA7-4DE2-89F5-7A6D9BE5AF86}" dt="2021-12-15T14:28:42.201" v="1397" actId="12"/>
          <ac:spMkLst>
            <pc:docMk/>
            <pc:sldMk cId="38422736" sldId="365"/>
            <ac:spMk id="3" creationId="{0AFB181B-03A3-4F3F-9F31-EB8C52CF882D}"/>
          </ac:spMkLst>
        </pc:spChg>
        <pc:picChg chg="add mod">
          <ac:chgData name="Stijn Weijermars" userId="2933e1d2-70ff-47b3-ad61-d61e32fda646" providerId="ADAL" clId="{9F64FAF2-9CA7-4DE2-89F5-7A6D9BE5AF86}" dt="2021-12-15T14:43:39.274" v="1440" actId="1076"/>
          <ac:picMkLst>
            <pc:docMk/>
            <pc:sldMk cId="38422736" sldId="365"/>
            <ac:picMk id="4" creationId="{309FF5EF-53EC-424F-A6E3-6E1DD425E819}"/>
          </ac:picMkLst>
        </pc:picChg>
        <pc:picChg chg="mod">
          <ac:chgData name="Stijn Weijermars" userId="2933e1d2-70ff-47b3-ad61-d61e32fda646" providerId="ADAL" clId="{9F64FAF2-9CA7-4DE2-89F5-7A6D9BE5AF86}" dt="2021-12-15T14:28:29.199" v="1391" actId="1076"/>
          <ac:picMkLst>
            <pc:docMk/>
            <pc:sldMk cId="38422736" sldId="365"/>
            <ac:picMk id="7" creationId="{24DC8472-1963-45FA-80C3-33D750E5EAC3}"/>
          </ac:picMkLst>
        </pc:picChg>
        <pc:picChg chg="del">
          <ac:chgData name="Stijn Weijermars" userId="2933e1d2-70ff-47b3-ad61-d61e32fda646" providerId="ADAL" clId="{9F64FAF2-9CA7-4DE2-89F5-7A6D9BE5AF86}" dt="2021-12-15T14:28:27.642" v="1390" actId="478"/>
          <ac:picMkLst>
            <pc:docMk/>
            <pc:sldMk cId="38422736" sldId="365"/>
            <ac:picMk id="9" creationId="{BF431872-0A56-48C8-A599-0B18D0D63369}"/>
          </ac:picMkLst>
        </pc:picChg>
        <pc:picChg chg="del">
          <ac:chgData name="Stijn Weijermars" userId="2933e1d2-70ff-47b3-ad61-d61e32fda646" providerId="ADAL" clId="{9F64FAF2-9CA7-4DE2-89F5-7A6D9BE5AF86}" dt="2021-12-15T14:43:51.330" v="1441"/>
          <ac:picMkLst>
            <pc:docMk/>
            <pc:sldMk cId="38422736" sldId="365"/>
            <ac:picMk id="6146" creationId="{53BE90CA-1F24-47AB-B87A-31E5506BBDA5}"/>
          </ac:picMkLst>
        </pc:picChg>
        <pc:picChg chg="del">
          <ac:chgData name="Stijn Weijermars" userId="2933e1d2-70ff-47b3-ad61-d61e32fda646" providerId="ADAL" clId="{9F64FAF2-9CA7-4DE2-89F5-7A6D9BE5AF86}" dt="2021-12-15T14:43:57.538" v="1442"/>
          <ac:picMkLst>
            <pc:docMk/>
            <pc:sldMk cId="38422736" sldId="365"/>
            <ac:picMk id="6148" creationId="{248F69E8-3BAE-4FB9-AE9F-F2EDF8FDDBD0}"/>
          </ac:picMkLst>
        </pc:picChg>
      </pc:sldChg>
      <pc:sldChg chg="addSp delSp modSp mod">
        <pc:chgData name="Stijn Weijermars" userId="2933e1d2-70ff-47b3-ad61-d61e32fda646" providerId="ADAL" clId="{9F64FAF2-9CA7-4DE2-89F5-7A6D9BE5AF86}" dt="2021-12-15T14:39:54.816" v="1434" actId="1076"/>
        <pc:sldMkLst>
          <pc:docMk/>
          <pc:sldMk cId="3280236306" sldId="366"/>
        </pc:sldMkLst>
        <pc:spChg chg="mod">
          <ac:chgData name="Stijn Weijermars" userId="2933e1d2-70ff-47b3-ad61-d61e32fda646" providerId="ADAL" clId="{9F64FAF2-9CA7-4DE2-89F5-7A6D9BE5AF86}" dt="2021-12-15T14:29:06.128" v="1405" actId="14100"/>
          <ac:spMkLst>
            <pc:docMk/>
            <pc:sldMk cId="3280236306" sldId="366"/>
            <ac:spMk id="3" creationId="{0AFB181B-03A3-4F3F-9F31-EB8C52CF882D}"/>
          </ac:spMkLst>
        </pc:spChg>
        <pc:picChg chg="del">
          <ac:chgData name="Stijn Weijermars" userId="2933e1d2-70ff-47b3-ad61-d61e32fda646" providerId="ADAL" clId="{9F64FAF2-9CA7-4DE2-89F5-7A6D9BE5AF86}" dt="2021-12-15T14:29:01.358" v="1403" actId="478"/>
          <ac:picMkLst>
            <pc:docMk/>
            <pc:sldMk cId="3280236306" sldId="366"/>
            <ac:picMk id="5" creationId="{580656AE-FB88-4ADF-B6E9-64BAB1B64EC1}"/>
          </ac:picMkLst>
        </pc:picChg>
        <pc:picChg chg="mod">
          <ac:chgData name="Stijn Weijermars" userId="2933e1d2-70ff-47b3-ad61-d61e32fda646" providerId="ADAL" clId="{9F64FAF2-9CA7-4DE2-89F5-7A6D9BE5AF86}" dt="2021-12-15T14:29:07.479" v="1406" actId="1076"/>
          <ac:picMkLst>
            <pc:docMk/>
            <pc:sldMk cId="3280236306" sldId="366"/>
            <ac:picMk id="15" creationId="{07DF6E77-C563-4A1A-B588-5207C012D579}"/>
          </ac:picMkLst>
        </pc:picChg>
        <pc:picChg chg="add del mod">
          <ac:chgData name="Stijn Weijermars" userId="2933e1d2-70ff-47b3-ad61-d61e32fda646" providerId="ADAL" clId="{9F64FAF2-9CA7-4DE2-89F5-7A6D9BE5AF86}" dt="2021-12-15T14:39:43.580" v="1430" actId="478"/>
          <ac:picMkLst>
            <pc:docMk/>
            <pc:sldMk cId="3280236306" sldId="366"/>
            <ac:picMk id="4098" creationId="{9CCF696E-C64F-4556-969B-327BD38F2FDB}"/>
          </ac:picMkLst>
        </pc:picChg>
        <pc:picChg chg="add mod">
          <ac:chgData name="Stijn Weijermars" userId="2933e1d2-70ff-47b3-ad61-d61e32fda646" providerId="ADAL" clId="{9F64FAF2-9CA7-4DE2-89F5-7A6D9BE5AF86}" dt="2021-12-15T14:39:54.816" v="1434" actId="1076"/>
          <ac:picMkLst>
            <pc:docMk/>
            <pc:sldMk cId="3280236306" sldId="366"/>
            <ac:picMk id="4100" creationId="{44A337D0-36E4-4DD7-93BE-A0069EDC1E42}"/>
          </ac:picMkLst>
        </pc:picChg>
      </pc:sldChg>
      <pc:sldChg chg="addSp delSp modSp mod">
        <pc:chgData name="Stijn Weijermars" userId="2933e1d2-70ff-47b3-ad61-d61e32fda646" providerId="ADAL" clId="{9F64FAF2-9CA7-4DE2-89F5-7A6D9BE5AF86}" dt="2021-12-15T15:31:13.393" v="2897" actId="113"/>
        <pc:sldMkLst>
          <pc:docMk/>
          <pc:sldMk cId="2018924505" sldId="367"/>
        </pc:sldMkLst>
        <pc:spChg chg="mod">
          <ac:chgData name="Stijn Weijermars" userId="2933e1d2-70ff-47b3-ad61-d61e32fda646" providerId="ADAL" clId="{9F64FAF2-9CA7-4DE2-89F5-7A6D9BE5AF86}" dt="2021-12-15T15:31:13.393" v="2897" actId="113"/>
          <ac:spMkLst>
            <pc:docMk/>
            <pc:sldMk cId="2018924505" sldId="367"/>
            <ac:spMk id="3" creationId="{0AFB181B-03A3-4F3F-9F31-EB8C52CF882D}"/>
          </ac:spMkLst>
        </pc:spChg>
        <pc:picChg chg="add mod">
          <ac:chgData name="Stijn Weijermars" userId="2933e1d2-70ff-47b3-ad61-d61e32fda646" providerId="ADAL" clId="{9F64FAF2-9CA7-4DE2-89F5-7A6D9BE5AF86}" dt="2021-12-15T14:33:36.488" v="1420" actId="14100"/>
          <ac:picMkLst>
            <pc:docMk/>
            <pc:sldMk cId="2018924505" sldId="367"/>
            <ac:picMk id="4" creationId="{EDDC74B3-1F83-45C9-98BA-2D73305C8DF9}"/>
          </ac:picMkLst>
        </pc:picChg>
        <pc:picChg chg="mod">
          <ac:chgData name="Stijn Weijermars" userId="2933e1d2-70ff-47b3-ad61-d61e32fda646" providerId="ADAL" clId="{9F64FAF2-9CA7-4DE2-89F5-7A6D9BE5AF86}" dt="2021-12-15T14:29:27.551" v="1413" actId="1076"/>
          <ac:picMkLst>
            <pc:docMk/>
            <pc:sldMk cId="2018924505" sldId="367"/>
            <ac:picMk id="11" creationId="{B1A5B774-D5D4-494E-9F0A-20FEC5AA9DC2}"/>
          </ac:picMkLst>
        </pc:picChg>
        <pc:picChg chg="del">
          <ac:chgData name="Stijn Weijermars" userId="2933e1d2-70ff-47b3-ad61-d61e32fda646" providerId="ADAL" clId="{9F64FAF2-9CA7-4DE2-89F5-7A6D9BE5AF86}" dt="2021-12-15T14:29:23.626" v="1412" actId="478"/>
          <ac:picMkLst>
            <pc:docMk/>
            <pc:sldMk cId="2018924505" sldId="367"/>
            <ac:picMk id="13" creationId="{DED83095-A7C7-4EC3-AE1E-04A1C05D5AB1}"/>
          </ac:picMkLst>
        </pc:picChg>
        <pc:picChg chg="add mod">
          <ac:chgData name="Stijn Weijermars" userId="2933e1d2-70ff-47b3-ad61-d61e32fda646" providerId="ADAL" clId="{9F64FAF2-9CA7-4DE2-89F5-7A6D9BE5AF86}" dt="2021-12-15T14:32:08.664" v="1417" actId="1076"/>
          <ac:picMkLst>
            <pc:docMk/>
            <pc:sldMk cId="2018924505" sldId="367"/>
            <ac:picMk id="3074" creationId="{7D88AE85-D330-415A-9575-B40DB9CB6682}"/>
          </ac:picMkLst>
        </pc:picChg>
      </pc:sldChg>
      <pc:sldChg chg="modSp del mod">
        <pc:chgData name="Stijn Weijermars" userId="2933e1d2-70ff-47b3-ad61-d61e32fda646" providerId="ADAL" clId="{9F64FAF2-9CA7-4DE2-89F5-7A6D9BE5AF86}" dt="2021-12-15T14:51:50.747" v="1618" actId="47"/>
        <pc:sldMkLst>
          <pc:docMk/>
          <pc:sldMk cId="556647277" sldId="368"/>
        </pc:sldMkLst>
        <pc:spChg chg="mod">
          <ac:chgData name="Stijn Weijermars" userId="2933e1d2-70ff-47b3-ad61-d61e32fda646" providerId="ADAL" clId="{9F64FAF2-9CA7-4DE2-89F5-7A6D9BE5AF86}" dt="2021-12-15T14:47:09.286" v="1470" actId="207"/>
          <ac:spMkLst>
            <pc:docMk/>
            <pc:sldMk cId="556647277" sldId="368"/>
            <ac:spMk id="11" creationId="{9F5B4785-757F-452C-866A-68B6A4537EDA}"/>
          </ac:spMkLst>
        </pc:spChg>
        <pc:picChg chg="mod">
          <ac:chgData name="Stijn Weijermars" userId="2933e1d2-70ff-47b3-ad61-d61e32fda646" providerId="ADAL" clId="{9F64FAF2-9CA7-4DE2-89F5-7A6D9BE5AF86}" dt="2021-12-15T14:48:00.826" v="1562" actId="29295"/>
          <ac:picMkLst>
            <pc:docMk/>
            <pc:sldMk cId="556647277" sldId="368"/>
            <ac:picMk id="7" creationId="{6186F92B-0197-4973-A39D-6BCB0E94C5AC}"/>
          </ac:picMkLst>
        </pc:picChg>
      </pc:sldChg>
      <pc:sldChg chg="new del">
        <pc:chgData name="Stijn Weijermars" userId="2933e1d2-70ff-47b3-ad61-d61e32fda646" providerId="ADAL" clId="{9F64FAF2-9CA7-4DE2-89F5-7A6D9BE5AF86}" dt="2021-12-15T14:44:34.105" v="1459" actId="47"/>
        <pc:sldMkLst>
          <pc:docMk/>
          <pc:sldMk cId="2568006744" sldId="368"/>
        </pc:sldMkLst>
      </pc:sldChg>
      <pc:sldChg chg="modSp mod">
        <pc:chgData name="Stijn Weijermars" userId="2933e1d2-70ff-47b3-ad61-d61e32fda646" providerId="ADAL" clId="{9F64FAF2-9CA7-4DE2-89F5-7A6D9BE5AF86}" dt="2021-12-15T14:51:46.291" v="1617" actId="14100"/>
        <pc:sldMkLst>
          <pc:docMk/>
          <pc:sldMk cId="3422065533" sldId="369"/>
        </pc:sldMkLst>
        <pc:spChg chg="mod">
          <ac:chgData name="Stijn Weijermars" userId="2933e1d2-70ff-47b3-ad61-d61e32fda646" providerId="ADAL" clId="{9F64FAF2-9CA7-4DE2-89F5-7A6D9BE5AF86}" dt="2021-12-15T14:51:46.291" v="1617" actId="14100"/>
          <ac:spMkLst>
            <pc:docMk/>
            <pc:sldMk cId="3422065533" sldId="369"/>
            <ac:spMk id="2" creationId="{90E97218-FF12-4073-B4C1-FABB34F5A944}"/>
          </ac:spMkLst>
        </pc:spChg>
        <pc:spChg chg="mod">
          <ac:chgData name="Stijn Weijermars" userId="2933e1d2-70ff-47b3-ad61-d61e32fda646" providerId="ADAL" clId="{9F64FAF2-9CA7-4DE2-89F5-7A6D9BE5AF86}" dt="2021-12-15T14:51:31.102" v="1612" actId="207"/>
          <ac:spMkLst>
            <pc:docMk/>
            <pc:sldMk cId="3422065533" sldId="369"/>
            <ac:spMk id="11" creationId="{9F5B4785-757F-452C-866A-68B6A4537EDA}"/>
          </ac:spMkLst>
        </pc:spChg>
      </pc:sldChg>
      <pc:sldChg chg="addSp delSp modSp new mod modAnim">
        <pc:chgData name="Stijn Weijermars" userId="2933e1d2-70ff-47b3-ad61-d61e32fda646" providerId="ADAL" clId="{9F64FAF2-9CA7-4DE2-89F5-7A6D9BE5AF86}" dt="2021-12-15T15:31:57.615" v="2900"/>
        <pc:sldMkLst>
          <pc:docMk/>
          <pc:sldMk cId="693181732" sldId="370"/>
        </pc:sldMkLst>
        <pc:spChg chg="mod">
          <ac:chgData name="Stijn Weijermars" userId="2933e1d2-70ff-47b3-ad61-d61e32fda646" providerId="ADAL" clId="{9F64FAF2-9CA7-4DE2-89F5-7A6D9BE5AF86}" dt="2021-12-15T14:52:50.390" v="1666" actId="20577"/>
          <ac:spMkLst>
            <pc:docMk/>
            <pc:sldMk cId="693181732" sldId="370"/>
            <ac:spMk id="2" creationId="{E615E42D-2297-4261-B77D-522E2B0BE5E3}"/>
          </ac:spMkLst>
        </pc:spChg>
        <pc:spChg chg="mod">
          <ac:chgData name="Stijn Weijermars" userId="2933e1d2-70ff-47b3-ad61-d61e32fda646" providerId="ADAL" clId="{9F64FAF2-9CA7-4DE2-89F5-7A6D9BE5AF86}" dt="2021-12-15T15:00:06.667" v="2059" actId="20577"/>
          <ac:spMkLst>
            <pc:docMk/>
            <pc:sldMk cId="693181732" sldId="370"/>
            <ac:spMk id="3" creationId="{B8B6D8EF-B4C9-4878-AA58-00BCB15A3033}"/>
          </ac:spMkLst>
        </pc:spChg>
        <pc:spChg chg="add mod">
          <ac:chgData name="Stijn Weijermars" userId="2933e1d2-70ff-47b3-ad61-d61e32fda646" providerId="ADAL" clId="{9F64FAF2-9CA7-4DE2-89F5-7A6D9BE5AF86}" dt="2021-12-15T14:55:01.568" v="1901" actId="164"/>
          <ac:spMkLst>
            <pc:docMk/>
            <pc:sldMk cId="693181732" sldId="370"/>
            <ac:spMk id="7" creationId="{43F81C52-ED27-4879-BBB6-6E41003BA428}"/>
          </ac:spMkLst>
        </pc:spChg>
        <pc:grpChg chg="add del mod">
          <ac:chgData name="Stijn Weijermars" userId="2933e1d2-70ff-47b3-ad61-d61e32fda646" providerId="ADAL" clId="{9F64FAF2-9CA7-4DE2-89F5-7A6D9BE5AF86}" dt="2021-12-15T14:55:43.986" v="1906" actId="478"/>
          <ac:grpSpMkLst>
            <pc:docMk/>
            <pc:sldMk cId="693181732" sldId="370"/>
            <ac:grpSpMk id="8" creationId="{67F0A752-D155-4432-B953-B74321E983A2}"/>
          </ac:grpSpMkLst>
        </pc:grpChg>
        <pc:picChg chg="add del mod">
          <ac:chgData name="Stijn Weijermars" userId="2933e1d2-70ff-47b3-ad61-d61e32fda646" providerId="ADAL" clId="{9F64FAF2-9CA7-4DE2-89F5-7A6D9BE5AF86}" dt="2021-12-15T14:55:42.863" v="1905" actId="478"/>
          <ac:picMkLst>
            <pc:docMk/>
            <pc:sldMk cId="693181732" sldId="370"/>
            <ac:picMk id="4" creationId="{38D6BA77-0FB8-47BB-8E2E-64B0A2197E6B}"/>
          </ac:picMkLst>
        </pc:picChg>
        <pc:picChg chg="add del">
          <ac:chgData name="Stijn Weijermars" userId="2933e1d2-70ff-47b3-ad61-d61e32fda646" providerId="ADAL" clId="{9F64FAF2-9CA7-4DE2-89F5-7A6D9BE5AF86}" dt="2021-12-15T14:54:36.085" v="1895" actId="478"/>
          <ac:picMkLst>
            <pc:docMk/>
            <pc:sldMk cId="693181732" sldId="370"/>
            <ac:picMk id="5" creationId="{3792F1F8-7E5D-4BF9-AC49-0C80B8CB140D}"/>
          </ac:picMkLst>
        </pc:picChg>
        <pc:picChg chg="add mod">
          <ac:chgData name="Stijn Weijermars" userId="2933e1d2-70ff-47b3-ad61-d61e32fda646" providerId="ADAL" clId="{9F64FAF2-9CA7-4DE2-89F5-7A6D9BE5AF86}" dt="2021-12-15T14:55:01.568" v="1901" actId="164"/>
          <ac:picMkLst>
            <pc:docMk/>
            <pc:sldMk cId="693181732" sldId="370"/>
            <ac:picMk id="6" creationId="{C2A82228-1621-42C1-9EFD-0FB6286F72AD}"/>
          </ac:picMkLst>
        </pc:picChg>
      </pc:sldChg>
      <pc:sldChg chg="del">
        <pc:chgData name="Stijn Weijermars" userId="2933e1d2-70ff-47b3-ad61-d61e32fda646" providerId="ADAL" clId="{9F64FAF2-9CA7-4DE2-89F5-7A6D9BE5AF86}" dt="2021-12-15T14:52:30.515" v="1619" actId="47"/>
        <pc:sldMkLst>
          <pc:docMk/>
          <pc:sldMk cId="2228643413" sldId="370"/>
        </pc:sldMkLst>
      </pc:sldChg>
      <pc:sldChg chg="new del">
        <pc:chgData name="Stijn Weijermars" userId="2933e1d2-70ff-47b3-ad61-d61e32fda646" providerId="ADAL" clId="{9F64FAF2-9CA7-4DE2-89F5-7A6D9BE5AF86}" dt="2021-12-15T15:05:17.893" v="2062" actId="47"/>
        <pc:sldMkLst>
          <pc:docMk/>
          <pc:sldMk cId="2120873406" sldId="371"/>
        </pc:sldMkLst>
      </pc:sldChg>
      <pc:sldMasterChg chg="delSldLayout">
        <pc:chgData name="Stijn Weijermars" userId="2933e1d2-70ff-47b3-ad61-d61e32fda646" providerId="ADAL" clId="{9F64FAF2-9CA7-4DE2-89F5-7A6D9BE5AF86}" dt="2021-12-15T14:27:20.117" v="1384" actId="47"/>
        <pc:sldMasterMkLst>
          <pc:docMk/>
          <pc:sldMasterMk cId="2455683109" sldId="2147483660"/>
        </pc:sldMasterMkLst>
        <pc:sldLayoutChg chg="del">
          <pc:chgData name="Stijn Weijermars" userId="2933e1d2-70ff-47b3-ad61-d61e32fda646" providerId="ADAL" clId="{9F64FAF2-9CA7-4DE2-89F5-7A6D9BE5AF86}" dt="2021-12-15T14:27:20.117" v="1384" actId="47"/>
          <pc:sldLayoutMkLst>
            <pc:docMk/>
            <pc:sldMasterMk cId="2455683109" sldId="2147483660"/>
            <pc:sldLayoutMk cId="3818248447"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2BEC7-EA4D-426A-96ED-EA1070CCB804}" type="datetimeFigureOut">
              <a:rPr lang="nl-NL" smtClean="0"/>
              <a:t>15-12-2021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A8E3C-705E-4A9E-BE10-90016FA3F66E}" type="slidenum">
              <a:rPr lang="nl-NL" smtClean="0"/>
              <a:t>‹nr.›</a:t>
            </a:fld>
            <a:endParaRPr lang="nl-NL"/>
          </a:p>
        </p:txBody>
      </p:sp>
    </p:spTree>
    <p:extLst>
      <p:ext uri="{BB962C8B-B14F-4D97-AF65-F5344CB8AC3E}">
        <p14:creationId xmlns:p14="http://schemas.microsoft.com/office/powerpoint/2010/main" val="219515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B250262-8A76-454D-8C61-2D2C7597ED20}" type="slidenum">
              <a:rPr lang="nl-NL" smtClean="0"/>
              <a:t>2</a:t>
            </a:fld>
            <a:endParaRPr lang="nl-NL"/>
          </a:p>
        </p:txBody>
      </p:sp>
    </p:spTree>
    <p:extLst>
      <p:ext uri="{BB962C8B-B14F-4D97-AF65-F5344CB8AC3E}">
        <p14:creationId xmlns:p14="http://schemas.microsoft.com/office/powerpoint/2010/main" val="104044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9</a:t>
            </a:fld>
            <a:endParaRPr lang="nl-NL"/>
          </a:p>
        </p:txBody>
      </p:sp>
    </p:spTree>
    <p:extLst>
      <p:ext uri="{BB962C8B-B14F-4D97-AF65-F5344CB8AC3E}">
        <p14:creationId xmlns:p14="http://schemas.microsoft.com/office/powerpoint/2010/main" val="6178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10</a:t>
            </a:fld>
            <a:endParaRPr lang="nl-NL"/>
          </a:p>
        </p:txBody>
      </p:sp>
    </p:spTree>
    <p:extLst>
      <p:ext uri="{BB962C8B-B14F-4D97-AF65-F5344CB8AC3E}">
        <p14:creationId xmlns:p14="http://schemas.microsoft.com/office/powerpoint/2010/main" val="426529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12</a:t>
            </a:fld>
            <a:endParaRPr lang="nl-NL"/>
          </a:p>
        </p:txBody>
      </p:sp>
    </p:spTree>
    <p:extLst>
      <p:ext uri="{BB962C8B-B14F-4D97-AF65-F5344CB8AC3E}">
        <p14:creationId xmlns:p14="http://schemas.microsoft.com/office/powerpoint/2010/main" val="122117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Uitwisselen van de voortgang, hoe gaat het ermee waar is iedere groep mee bezig?</a:t>
            </a:r>
          </a:p>
          <a:p>
            <a:r>
              <a:rPr lang="nl-NL" dirty="0"/>
              <a:t>Hebben jullie iets nodig van de andere groep?</a:t>
            </a:r>
          </a:p>
        </p:txBody>
      </p:sp>
      <p:sp>
        <p:nvSpPr>
          <p:cNvPr id="4" name="Tijdelijke aanduiding voor dianummer 3"/>
          <p:cNvSpPr>
            <a:spLocks noGrp="1"/>
          </p:cNvSpPr>
          <p:nvPr>
            <p:ph type="sldNum" sz="quarter" idx="5"/>
          </p:nvPr>
        </p:nvSpPr>
        <p:spPr/>
        <p:txBody>
          <a:bodyPr/>
          <a:lstStyle/>
          <a:p>
            <a:fld id="{D198F64F-ACFB-41E6-B3D5-45987F2468AF}" type="slidenum">
              <a:rPr lang="nl-NL" smtClean="0"/>
              <a:t>27</a:t>
            </a:fld>
            <a:endParaRPr lang="nl-NL"/>
          </a:p>
        </p:txBody>
      </p:sp>
    </p:spTree>
    <p:extLst>
      <p:ext uri="{BB962C8B-B14F-4D97-AF65-F5344CB8AC3E}">
        <p14:creationId xmlns:p14="http://schemas.microsoft.com/office/powerpoint/2010/main" val="183199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0AF90-2932-42CB-AE86-0914D9D7AC2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113CF20-CAF6-486B-823A-3A40C379B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B8E8BAC-8E1B-45A9-8C08-396EB064234E}"/>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ABC9664E-C5EC-49AC-AC14-6969EEF375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B5D6D5C-1365-405D-9FF7-6385ECAB9F53}"/>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416883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9DB10-9B94-494F-81D1-8367A3BE1EE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A90C3CD-CFFF-431F-BE6A-6D6D4F9C3F5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5992E1-CBD5-42DB-8FE5-3CE70F300A56}"/>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677AF79A-5350-4741-BDB1-9456A5D8F4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5BFC80-0D6F-4490-941F-467DB5C76F77}"/>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230163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EAEBFF6-A1D9-4755-9D2C-6A07F26F92E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636C463-2D03-4F26-8099-3C5F47C5E1B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42C3FBA-9022-49AD-9999-10081E9518E9}"/>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3A0490DF-5EA6-4F04-834D-A1B0CC88C0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7D6F60-6916-4F45-B37B-68E8DEAC57D5}"/>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3842373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15-12-2021</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163532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3881625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15-12-2021</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8893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15-12-2021</a:t>
            </a:fld>
            <a:endParaRPr lang="nl-NL"/>
          </a:p>
        </p:txBody>
      </p:sp>
    </p:spTree>
    <p:extLst>
      <p:ext uri="{BB962C8B-B14F-4D97-AF65-F5344CB8AC3E}">
        <p14:creationId xmlns:p14="http://schemas.microsoft.com/office/powerpoint/2010/main" val="176225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5902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58172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192796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53249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929C5C-512E-422B-B70B-895070C8D7F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6335953-2EEA-4F29-B285-A208A26CE77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6D408CF-6D79-4412-AAA5-B972F91E2979}"/>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1ED9593D-A260-4F8A-9A4E-4708695298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B45D5C-96D6-41B1-9092-76DF5642DC73}"/>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178596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51487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048690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06457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0161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951510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856596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4054098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1923707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06235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96158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9F8F0-3923-462E-B890-474BE4AC9ED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54A3523A-0B60-4182-AD69-6CF5AE976F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08E8F76-2D66-4484-AF04-C32BA945419B}"/>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AAE27720-6A0F-48F4-B115-61823ABE0B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E3C7D7-B0FA-4076-AC52-82044CE212BD}"/>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1534294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15-12-2021</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365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15-12-2021</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48648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15-12-2021</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3172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23979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538599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686857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C709A1B0-6768-47C7-8E14-570385D6950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358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4129051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15-12-2021</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562827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15-12-2021</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407229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E4FA8-AFCD-4F02-9FC5-07C88926CB1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40D550C-A4FE-4331-A795-8498AC2DA96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61518F5-B339-49E1-9784-F6C6519531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07E3CBB-B90F-4B0B-88E6-E783BFC36F97}"/>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D4422DE0-A616-407C-AC92-A05C13CFB3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8D309A-6134-4287-9B40-0310087336B9}"/>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14604485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147258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2481260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C9F709F3-81CC-4F8E-8542-7CD3EA128C5E}"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42984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E7D4E-7401-41C4-829D-1261D63C1C1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7BC74AC-D43F-4D31-9013-6A75ED004E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7189F28-C95E-4D9B-9221-9458ED8A5FF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033CDF4-90E6-4020-915F-3138C376D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E0020C3-F58E-4CA1-8235-06ECB60769F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E0F58F0-300C-4D31-B57B-995D5585F527}"/>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8" name="Tijdelijke aanduiding voor voettekst 7">
            <a:extLst>
              <a:ext uri="{FF2B5EF4-FFF2-40B4-BE49-F238E27FC236}">
                <a16:creationId xmlns:a16="http://schemas.microsoft.com/office/drawing/2014/main" id="{D6D08EE0-21E8-4EC8-A877-6423FA834C3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EA4EA18-55AF-4694-8B91-C19B09DD90DE}"/>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382732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EFBBC-53D9-432D-8985-CBBE4F1AA57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CE56587-F68F-400D-AF3A-2CC02F0A4501}"/>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4" name="Tijdelijke aanduiding voor voettekst 3">
            <a:extLst>
              <a:ext uri="{FF2B5EF4-FFF2-40B4-BE49-F238E27FC236}">
                <a16:creationId xmlns:a16="http://schemas.microsoft.com/office/drawing/2014/main" id="{EBE52379-DA3F-4CC8-8A71-B014CBDD97C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97DD3A0-C629-43D2-9D2B-96D5B53682B3}"/>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3412986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F117E37-386C-49B2-AC6C-248EB9B9BA93}"/>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3" name="Tijdelijke aanduiding voor voettekst 2">
            <a:extLst>
              <a:ext uri="{FF2B5EF4-FFF2-40B4-BE49-F238E27FC236}">
                <a16:creationId xmlns:a16="http://schemas.microsoft.com/office/drawing/2014/main" id="{562AB8E9-5560-427B-A700-0449EC63AAC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A83EC5A-D4D9-41C2-B62D-4E3DD464BB7F}"/>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193649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3AC45-DFF0-406F-A823-26E50A3A71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EA99F39-4C52-4429-A031-92A942C3B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C90EF0F-412B-427F-9B41-40FD37A45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BDD5441-8815-4054-8B6C-A6B8D5374A81}"/>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011208AC-6B37-49BB-81F0-FA44E3D7911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EDD7B7F-6A2B-4DF0-8D07-5C268EA52D1C}"/>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232382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198A9-EF0C-42BD-A2C5-BA0758BDDFA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B05FCB7-D3A5-40C0-9CE6-718FC944C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0C12616-DE5A-4B5C-B152-1163C66C6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6810ABD-0C75-431D-B067-880BEFC6398B}"/>
              </a:ext>
            </a:extLst>
          </p:cNvPr>
          <p:cNvSpPr>
            <a:spLocks noGrp="1"/>
          </p:cNvSpPr>
          <p:nvPr>
            <p:ph type="dt" sz="half" idx="10"/>
          </p:nvPr>
        </p:nvSpPr>
        <p:spPr/>
        <p:txBody>
          <a:bodyPr/>
          <a:lstStyle/>
          <a:p>
            <a:fld id="{B549EB99-A3DF-4CBB-A693-8A79E3CDABD9}" type="datetimeFigureOut">
              <a:rPr lang="nl-NL" smtClean="0"/>
              <a:t>15-12-2021</a:t>
            </a:fld>
            <a:endParaRPr lang="nl-NL"/>
          </a:p>
        </p:txBody>
      </p:sp>
      <p:sp>
        <p:nvSpPr>
          <p:cNvPr id="6" name="Tijdelijke aanduiding voor voettekst 5">
            <a:extLst>
              <a:ext uri="{FF2B5EF4-FFF2-40B4-BE49-F238E27FC236}">
                <a16:creationId xmlns:a16="http://schemas.microsoft.com/office/drawing/2014/main" id="{FE61C5E5-621E-42A3-B218-44A1102B1C1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BB45D50-B954-48F8-96B1-1A925E9F343F}"/>
              </a:ext>
            </a:extLst>
          </p:cNvPr>
          <p:cNvSpPr>
            <a:spLocks noGrp="1"/>
          </p:cNvSpPr>
          <p:nvPr>
            <p:ph type="sldNum" sz="quarter" idx="12"/>
          </p:nvPr>
        </p:nvSpPr>
        <p:spPr/>
        <p:txBody>
          <a:bodyPr/>
          <a:lstStyle/>
          <a:p>
            <a:fld id="{2E0496B8-8F42-463C-8C69-6E628AD0BC3F}" type="slidenum">
              <a:rPr lang="nl-NL" smtClean="0"/>
              <a:t>‹nr.›</a:t>
            </a:fld>
            <a:endParaRPr lang="nl-NL"/>
          </a:p>
        </p:txBody>
      </p:sp>
    </p:spTree>
    <p:extLst>
      <p:ext uri="{BB962C8B-B14F-4D97-AF65-F5344CB8AC3E}">
        <p14:creationId xmlns:p14="http://schemas.microsoft.com/office/powerpoint/2010/main" val="312647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6ED740E-D73E-43EE-BF6D-8C81811E4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EC035A5-2491-4436-880F-09C5AADC5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2AC404-57A6-48D6-962F-6DE4B7674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9EB99-A3DF-4CBB-A693-8A79E3CDABD9}"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37F19A3B-EC9B-4554-99AC-B06646CE8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0AB2174-BF07-4DCD-9058-BC2DC1234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496B8-8F42-463C-8C69-6E628AD0BC3F}" type="slidenum">
              <a:rPr lang="nl-NL" smtClean="0"/>
              <a:t>‹nr.›</a:t>
            </a:fld>
            <a:endParaRPr lang="nl-NL"/>
          </a:p>
        </p:txBody>
      </p:sp>
    </p:spTree>
    <p:extLst>
      <p:ext uri="{BB962C8B-B14F-4D97-AF65-F5344CB8AC3E}">
        <p14:creationId xmlns:p14="http://schemas.microsoft.com/office/powerpoint/2010/main" val="684901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9F709F3-81CC-4F8E-8542-7CD3EA128C5E}" type="datetimeFigureOut">
              <a:rPr lang="nl-NL" smtClean="0"/>
              <a:t>15-12-2021</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5568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pg4qzM5vL9M" TargetMode="Externa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ysa5OBhXz-Q&amp;t=2s" TargetMode="External"/><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3F9585F-3BA6-4E67-8D44-1603740BB700}"/>
              </a:ext>
            </a:extLst>
          </p:cNvPr>
          <p:cNvSpPr>
            <a:spLocks noGrp="1"/>
          </p:cNvSpPr>
          <p:nvPr>
            <p:ph type="subTitle" idx="1"/>
          </p:nvPr>
        </p:nvSpPr>
        <p:spPr>
          <a:xfrm>
            <a:off x="374650" y="5155915"/>
            <a:ext cx="7668000" cy="973424"/>
          </a:xfrm>
        </p:spPr>
        <p:txBody>
          <a:bodyPr>
            <a:normAutofit fontScale="85000" lnSpcReduction="10000"/>
          </a:bodyPr>
          <a:lstStyle/>
          <a:p>
            <a:pPr>
              <a:lnSpc>
                <a:spcPct val="90000"/>
              </a:lnSpc>
              <a:spcAft>
                <a:spcPts val="600"/>
              </a:spcAft>
            </a:pPr>
            <a:r>
              <a:rPr lang="nl-NL" dirty="0"/>
              <a:t>Mijn onderneming</a:t>
            </a:r>
          </a:p>
          <a:p>
            <a:pPr>
              <a:lnSpc>
                <a:spcPct val="90000"/>
              </a:lnSpc>
              <a:spcAft>
                <a:spcPts val="600"/>
              </a:spcAft>
            </a:pPr>
            <a:r>
              <a:rPr lang="nl-NL" dirty="0" err="1"/>
              <a:t>Biomimicry</a:t>
            </a:r>
            <a:r>
              <a:rPr lang="nl-NL" dirty="0"/>
              <a:t>: ecologische principes als bouwstenen </a:t>
            </a:r>
          </a:p>
        </p:txBody>
      </p:sp>
      <p:sp>
        <p:nvSpPr>
          <p:cNvPr id="2" name="Titel 1">
            <a:extLst>
              <a:ext uri="{FF2B5EF4-FFF2-40B4-BE49-F238E27FC236}">
                <a16:creationId xmlns:a16="http://schemas.microsoft.com/office/drawing/2014/main" id="{8C1D21B8-0EFC-40C1-824A-AA6A5234E331}"/>
              </a:ext>
            </a:extLst>
          </p:cNvPr>
          <p:cNvSpPr>
            <a:spLocks noGrp="1"/>
          </p:cNvSpPr>
          <p:nvPr>
            <p:ph type="ctrTitle"/>
          </p:nvPr>
        </p:nvSpPr>
        <p:spPr>
          <a:xfrm>
            <a:off x="371475" y="2824163"/>
            <a:ext cx="7668000" cy="2082553"/>
          </a:xfrm>
        </p:spPr>
        <p:txBody>
          <a:bodyPr wrap="square" anchor="b">
            <a:normAutofit/>
          </a:bodyPr>
          <a:lstStyle/>
          <a:p>
            <a:r>
              <a:rPr lang="nl-NL" dirty="0"/>
              <a:t>Circulaire economie</a:t>
            </a:r>
          </a:p>
        </p:txBody>
      </p:sp>
    </p:spTree>
    <p:extLst>
      <p:ext uri="{BB962C8B-B14F-4D97-AF65-F5344CB8AC3E}">
        <p14:creationId xmlns:p14="http://schemas.microsoft.com/office/powerpoint/2010/main" val="236496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3"/>
            <a:ext cx="9939770" cy="1728788"/>
          </a:xfrm>
        </p:spPr>
        <p:txBody>
          <a:bodyPr>
            <a:normAutofit/>
          </a:bodyPr>
          <a:lstStyle/>
          <a:p>
            <a:pPr algn="l">
              <a:buFont typeface="+mj-lt"/>
              <a:buAutoNum type="arabicPeriod"/>
            </a:pPr>
            <a:r>
              <a:rPr lang="nl-NL" sz="2000" b="1" i="0" dirty="0">
                <a:solidFill>
                  <a:srgbClr val="A7FF00"/>
                </a:solidFill>
                <a:effectLst/>
                <a:latin typeface="Open Sans" panose="020B0606030504020204" pitchFamily="34" charset="0"/>
              </a:rPr>
              <a:t>De natuur als model</a:t>
            </a:r>
            <a:r>
              <a:rPr lang="nl-NL" sz="2000" b="0" i="0" dirty="0">
                <a:solidFill>
                  <a:srgbClr val="A7FF00"/>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Biomomicry</a:t>
            </a:r>
            <a:endParaRPr lang="nl-NL" dirty="0"/>
          </a:p>
        </p:txBody>
      </p:sp>
      <p:pic>
        <p:nvPicPr>
          <p:cNvPr id="1028" name="Picture 4">
            <a:extLst>
              <a:ext uri="{FF2B5EF4-FFF2-40B4-BE49-F238E27FC236}">
                <a16:creationId xmlns:a16="http://schemas.microsoft.com/office/drawing/2014/main" id="{99E8E660-E5F9-4466-83B8-52BD3D834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756" y="3129972"/>
            <a:ext cx="4221741" cy="3076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E062E08-4DC5-430C-8A53-52B97D743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353" y="3133165"/>
            <a:ext cx="4097868" cy="307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5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7D56C04-A560-4303-B9C4-DB7BD78A1A4D}"/>
              </a:ext>
            </a:extLst>
          </p:cNvPr>
          <p:cNvPicPr>
            <a:picLocks noChangeAspect="1"/>
          </p:cNvPicPr>
          <p:nvPr/>
        </p:nvPicPr>
        <p:blipFill>
          <a:blip r:embed="rId2"/>
          <a:stretch>
            <a:fillRect/>
          </a:stretch>
        </p:blipFill>
        <p:spPr>
          <a:xfrm>
            <a:off x="2031809" y="1283291"/>
            <a:ext cx="2267909" cy="4499238"/>
          </a:xfrm>
          <a:prstGeom prst="rect">
            <a:avLst/>
          </a:prstGeom>
        </p:spPr>
      </p:pic>
      <p:pic>
        <p:nvPicPr>
          <p:cNvPr id="12" name="Tijdelijke aanduiding voor inhoud 4">
            <a:extLst>
              <a:ext uri="{FF2B5EF4-FFF2-40B4-BE49-F238E27FC236}">
                <a16:creationId xmlns:a16="http://schemas.microsoft.com/office/drawing/2014/main" id="{4B9245F2-C564-4BFA-98F8-135ED6D6E227}"/>
              </a:ext>
            </a:extLst>
          </p:cNvPr>
          <p:cNvPicPr>
            <a:picLocks noChangeAspect="1"/>
          </p:cNvPicPr>
          <p:nvPr/>
        </p:nvPicPr>
        <p:blipFill rotWithShape="1">
          <a:blip r:embed="rId3"/>
          <a:srcRect l="70062" t="27519" r="3332" b="5495"/>
          <a:stretch/>
        </p:blipFill>
        <p:spPr>
          <a:xfrm>
            <a:off x="7892281" y="1283292"/>
            <a:ext cx="2433964" cy="4495588"/>
          </a:xfrm>
          <a:prstGeom prst="rect">
            <a:avLst/>
          </a:prstGeom>
        </p:spPr>
      </p:pic>
      <p:pic>
        <p:nvPicPr>
          <p:cNvPr id="13" name="Afbeelding 12">
            <a:extLst>
              <a:ext uri="{FF2B5EF4-FFF2-40B4-BE49-F238E27FC236}">
                <a16:creationId xmlns:a16="http://schemas.microsoft.com/office/drawing/2014/main" id="{4E5A8155-38E2-4894-9421-D10820F80005}"/>
              </a:ext>
            </a:extLst>
          </p:cNvPr>
          <p:cNvPicPr>
            <a:picLocks noChangeAspect="1"/>
          </p:cNvPicPr>
          <p:nvPr/>
        </p:nvPicPr>
        <p:blipFill rotWithShape="1">
          <a:blip r:embed="rId4"/>
          <a:srcRect t="5428" b="957"/>
          <a:stretch/>
        </p:blipFill>
        <p:spPr>
          <a:xfrm>
            <a:off x="4711201" y="1283291"/>
            <a:ext cx="2769597" cy="4495589"/>
          </a:xfrm>
          <a:prstGeom prst="rect">
            <a:avLst/>
          </a:prstGeom>
        </p:spPr>
      </p:pic>
    </p:spTree>
    <p:extLst>
      <p:ext uri="{BB962C8B-B14F-4D97-AF65-F5344CB8AC3E}">
        <p14:creationId xmlns:p14="http://schemas.microsoft.com/office/powerpoint/2010/main" val="1874226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2"/>
            <a:ext cx="9939770" cy="4429125"/>
          </a:xfrm>
        </p:spPr>
        <p:txBody>
          <a:bodyPr>
            <a:normAutofit/>
          </a:bodyPr>
          <a:lstStyle/>
          <a:p>
            <a:pPr algn="l">
              <a:buFont typeface="+mj-lt"/>
              <a:buAutoNum type="arabicPeriod"/>
            </a:pPr>
            <a:r>
              <a:rPr lang="nl-NL" sz="2000" b="1" i="0" dirty="0">
                <a:solidFill>
                  <a:srgbClr val="464646"/>
                </a:solidFill>
                <a:effectLst/>
                <a:latin typeface="Open Sans" panose="020B0606030504020204" pitchFamily="34" charset="0"/>
              </a:rPr>
              <a:t>De natuur als model</a:t>
            </a:r>
            <a:r>
              <a:rPr lang="nl-NL" sz="2000" b="0" i="0" dirty="0">
                <a:solidFill>
                  <a:srgbClr val="464646"/>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a:p>
            <a:pPr algn="l">
              <a:buFont typeface="+mj-lt"/>
              <a:buAutoNum type="arabicPeriod"/>
            </a:pPr>
            <a:r>
              <a:rPr lang="nl-NL" sz="2000" b="1" i="0" dirty="0">
                <a:solidFill>
                  <a:srgbClr val="A7FF00"/>
                </a:solidFill>
                <a:effectLst/>
                <a:latin typeface="Open Sans" panose="020B0606030504020204" pitchFamily="34" charset="0"/>
              </a:rPr>
              <a:t>De natuur als maatstaf</a:t>
            </a:r>
            <a:r>
              <a:rPr lang="nl-NL" sz="2000" b="1" i="0" dirty="0">
                <a:solidFill>
                  <a:srgbClr val="464646"/>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past </a:t>
            </a:r>
            <a:r>
              <a:rPr lang="nl-NL" sz="2000" b="1" i="0" dirty="0">
                <a:solidFill>
                  <a:srgbClr val="000644"/>
                </a:solidFill>
                <a:effectLst/>
                <a:latin typeface="Open Sans" panose="020B0606030504020204" pitchFamily="34" charset="0"/>
              </a:rPr>
              <a:t>ecologische maatstaven </a:t>
            </a:r>
            <a:r>
              <a:rPr lang="nl-NL" sz="2000" b="0" i="0" dirty="0">
                <a:solidFill>
                  <a:srgbClr val="464646"/>
                </a:solidFill>
                <a:effectLst/>
                <a:latin typeface="Open Sans" panose="020B0606030504020204" pitchFamily="34" charset="0"/>
              </a:rPr>
              <a:t>toe om de ‘</a:t>
            </a:r>
            <a:r>
              <a:rPr lang="nl-NL" sz="2000" b="0" i="0" dirty="0" err="1">
                <a:solidFill>
                  <a:srgbClr val="464646"/>
                </a:solidFill>
                <a:effectLst/>
                <a:latin typeface="Open Sans" panose="020B0606030504020204" pitchFamily="34" charset="0"/>
              </a:rPr>
              <a:t>passendheid</a:t>
            </a:r>
            <a:r>
              <a:rPr lang="nl-NL" sz="2000" b="0" i="0" dirty="0">
                <a:solidFill>
                  <a:srgbClr val="464646"/>
                </a:solidFill>
                <a:effectLst/>
                <a:latin typeface="Open Sans" panose="020B0606030504020204" pitchFamily="34" charset="0"/>
              </a:rPr>
              <a:t>/ geschiktheid’ van innovaties te bepalen. Na 3,8 miljard jaar evolutie heeft de natuur geleerd: Wat werkt. Wat geschikt is. Wat blijvend is.</a:t>
            </a:r>
          </a:p>
          <a:p>
            <a:pPr algn="l">
              <a:buFont typeface="+mj-lt"/>
              <a:buAutoNum type="arabicPeriod"/>
            </a:pPr>
            <a:r>
              <a:rPr lang="nl-NL" sz="2000" b="1" i="0" dirty="0">
                <a:solidFill>
                  <a:srgbClr val="464646"/>
                </a:solidFill>
                <a:effectLst/>
                <a:latin typeface="Open Sans" panose="020B0606030504020204" pitchFamily="34" charset="0"/>
              </a:rPr>
              <a:t>De natuur als mentor.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een nieuwe manier van kijken naar en waarderen van de natuur. Het introduceert een tijdperk dat niet gebaseerd is op wat we uit de natuur kunnen halen, maar wat we van de natuur kunnen leren.</a:t>
            </a:r>
          </a:p>
          <a:p>
            <a:pPr marL="0" indent="0">
              <a:spcAft>
                <a:spcPts val="600"/>
              </a:spcAft>
              <a:buNone/>
            </a:pPr>
            <a:endParaRPr lang="nl-NL" dirty="0">
              <a:solidFill>
                <a:srgbClr val="000644"/>
              </a:solidFill>
              <a:latin typeface="Open Sans" panose="020B0606030504020204" pitchFamily="34" charset="0"/>
            </a:endParaRPr>
          </a:p>
          <a:p>
            <a:pPr marL="0" indent="0">
              <a:spcAft>
                <a:spcPts val="600"/>
              </a:spcAft>
              <a:buNone/>
            </a:pPr>
            <a:r>
              <a:rPr lang="en-US" sz="1400" b="0" i="0" dirty="0" err="1">
                <a:solidFill>
                  <a:srgbClr val="464646"/>
                </a:solidFill>
                <a:effectLst/>
                <a:latin typeface="Open Sans" panose="020B0606030504020204" pitchFamily="34" charset="0"/>
              </a:rPr>
              <a:t>Bron</a:t>
            </a:r>
            <a:r>
              <a:rPr lang="en-US" sz="1400" dirty="0">
                <a:solidFill>
                  <a:srgbClr val="464646"/>
                </a:solidFill>
                <a:latin typeface="Open Sans" panose="020B0606030504020204" pitchFamily="34" charset="0"/>
              </a:rPr>
              <a:t>: </a:t>
            </a:r>
            <a:r>
              <a:rPr lang="en-US" sz="1400" b="0" i="0" dirty="0">
                <a:solidFill>
                  <a:srgbClr val="464646"/>
                </a:solidFill>
                <a:effectLst/>
                <a:latin typeface="Open Sans" panose="020B0606030504020204" pitchFamily="34" charset="0"/>
              </a:rPr>
              <a:t>Janine </a:t>
            </a:r>
            <a:r>
              <a:rPr lang="en-US" sz="1400" b="0" i="0" dirty="0" err="1">
                <a:solidFill>
                  <a:srgbClr val="464646"/>
                </a:solidFill>
                <a:effectLst/>
                <a:lat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ang="en-US" sz="1400" b="0" i="0" dirty="0" err="1">
                <a:solidFill>
                  <a:srgbClr val="464646"/>
                </a:solidFill>
                <a:effectLst/>
                <a:latin typeface="Open Sans" panose="020B0606030504020204" pitchFamily="34" charset="0"/>
              </a:rPr>
              <a:t>haar</a:t>
            </a:r>
            <a:r>
              <a:rPr lang="en-US" sz="1400" b="0" i="0" dirty="0">
                <a:solidFill>
                  <a:srgbClr val="464646"/>
                </a:solidFill>
                <a:effectLst/>
                <a:latin typeface="Open Sans" panose="020B0606030504020204" pitchFamily="34" charset="0"/>
              </a:rPr>
              <a:t> </a:t>
            </a:r>
            <a:r>
              <a:rPr lang="en-US" sz="1400" b="0" i="0" dirty="0" err="1">
                <a:solidFill>
                  <a:srgbClr val="464646"/>
                </a:solidFill>
                <a:effectLst/>
                <a:latin typeface="Open Sans" panose="020B0606030504020204" pitchFamily="34" charset="0"/>
              </a:rPr>
              <a:t>boek</a:t>
            </a:r>
            <a:r>
              <a:rPr lang="en-US" sz="1400" b="0" i="0" dirty="0">
                <a:solidFill>
                  <a:srgbClr val="464646"/>
                </a:solidFill>
                <a:effectLst/>
                <a:latin typeface="Open Sans" panose="020B0606030504020204" pitchFamily="34" charset="0"/>
              </a:rPr>
              <a:t> ‘Biomimicry, innovation inspired by nature’ </a:t>
            </a:r>
            <a:endParaRPr lang="nl-NL" sz="1400" dirty="0"/>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Biomomicry</a:t>
            </a:r>
            <a:endParaRPr lang="nl-NL" dirty="0"/>
          </a:p>
        </p:txBody>
      </p:sp>
    </p:spTree>
    <p:extLst>
      <p:ext uri="{BB962C8B-B14F-4D97-AF65-F5344CB8AC3E}">
        <p14:creationId xmlns:p14="http://schemas.microsoft.com/office/powerpoint/2010/main" val="574880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509054" y="1825625"/>
            <a:ext cx="8844745" cy="4351338"/>
          </a:xfrm>
        </p:spPr>
        <p:txBody>
          <a:bodyPr>
            <a:normAutofit/>
          </a:bodyPr>
          <a:lstStyle/>
          <a:p>
            <a:r>
              <a:rPr lang="nl-NL" b="1" dirty="0"/>
              <a:t>Netwerken</a:t>
            </a:r>
            <a:r>
              <a:rPr lang="nl-NL" dirty="0"/>
              <a:t>: Alle onderdelen van een ecologisch systeem zijn onderling met elkaar verbonden en van elkaar afhankelijk</a:t>
            </a:r>
          </a:p>
          <a:p>
            <a:r>
              <a:rPr lang="nl-NL" i="1" dirty="0"/>
              <a:t>Bijen voedsel versus bestuiving</a:t>
            </a:r>
          </a:p>
          <a:p>
            <a:endParaRPr lang="nl-NL" dirty="0"/>
          </a:p>
          <a:p>
            <a:pPr marL="0" indent="0">
              <a:buNone/>
            </a:pPr>
            <a:endParaRPr lang="nl-NL" dirty="0"/>
          </a:p>
        </p:txBody>
      </p:sp>
      <p:pic>
        <p:nvPicPr>
          <p:cNvPr id="9" name="Afbeelding 8">
            <a:extLst>
              <a:ext uri="{FF2B5EF4-FFF2-40B4-BE49-F238E27FC236}">
                <a16:creationId xmlns:a16="http://schemas.microsoft.com/office/drawing/2014/main" id="{BF431872-0A56-48C8-A599-0B18D0D63369}"/>
              </a:ext>
            </a:extLst>
          </p:cNvPr>
          <p:cNvPicPr>
            <a:picLocks noChangeAspect="1"/>
          </p:cNvPicPr>
          <p:nvPr/>
        </p:nvPicPr>
        <p:blipFill>
          <a:blip r:embed="rId2"/>
          <a:stretch>
            <a:fillRect/>
          </a:stretch>
        </p:blipFill>
        <p:spPr>
          <a:xfrm>
            <a:off x="746930" y="1690688"/>
            <a:ext cx="1762125" cy="2238375"/>
          </a:xfrm>
          <a:prstGeom prst="rect">
            <a:avLst/>
          </a:prstGeom>
        </p:spPr>
      </p:pic>
      <p:pic>
        <p:nvPicPr>
          <p:cNvPr id="7170" name="Picture 2" descr="Inauguration de la Binhata repoussée | Faux-la-Montagne">
            <a:extLst>
              <a:ext uri="{FF2B5EF4-FFF2-40B4-BE49-F238E27FC236}">
                <a16:creationId xmlns:a16="http://schemas.microsoft.com/office/drawing/2014/main" id="{49CC48C6-E9F4-4BD5-A8A3-B1011771B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53" y="2933890"/>
            <a:ext cx="8844746" cy="324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33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509054" y="1825625"/>
            <a:ext cx="8844745" cy="4351338"/>
          </a:xfrm>
        </p:spPr>
        <p:txBody>
          <a:bodyPr>
            <a:normAutofit/>
          </a:bodyPr>
          <a:lstStyle/>
          <a:p>
            <a:r>
              <a:rPr lang="nl-NL" b="1" dirty="0"/>
              <a:t>Ingebedde systemen</a:t>
            </a:r>
            <a:r>
              <a:rPr lang="nl-NL" dirty="0"/>
              <a:t>: Gelaagde structuur van systemen in systemen</a:t>
            </a:r>
          </a:p>
          <a:p>
            <a:r>
              <a:rPr lang="nl-NL" i="1" dirty="0"/>
              <a:t>Cellen-organen-organisme-ecosysteem</a:t>
            </a:r>
          </a:p>
        </p:txBody>
      </p:sp>
      <p:pic>
        <p:nvPicPr>
          <p:cNvPr id="7" name="Afbeelding 6">
            <a:extLst>
              <a:ext uri="{FF2B5EF4-FFF2-40B4-BE49-F238E27FC236}">
                <a16:creationId xmlns:a16="http://schemas.microsoft.com/office/drawing/2014/main" id="{24DC8472-1963-45FA-80C3-33D750E5EAC3}"/>
              </a:ext>
            </a:extLst>
          </p:cNvPr>
          <p:cNvPicPr>
            <a:picLocks noChangeAspect="1"/>
          </p:cNvPicPr>
          <p:nvPr/>
        </p:nvPicPr>
        <p:blipFill>
          <a:blip r:embed="rId2"/>
          <a:stretch>
            <a:fillRect/>
          </a:stretch>
        </p:blipFill>
        <p:spPr>
          <a:xfrm>
            <a:off x="838201" y="1644485"/>
            <a:ext cx="1524000" cy="1419225"/>
          </a:xfrm>
          <a:prstGeom prst="rect">
            <a:avLst/>
          </a:prstGeom>
        </p:spPr>
      </p:pic>
      <p:pic>
        <p:nvPicPr>
          <p:cNvPr id="4" name="Afbeelding 3">
            <a:extLst>
              <a:ext uri="{FF2B5EF4-FFF2-40B4-BE49-F238E27FC236}">
                <a16:creationId xmlns:a16="http://schemas.microsoft.com/office/drawing/2014/main" id="{309FF5EF-53EC-424F-A6E3-6E1DD425E819}"/>
              </a:ext>
            </a:extLst>
          </p:cNvPr>
          <p:cNvPicPr>
            <a:picLocks noChangeAspect="1"/>
          </p:cNvPicPr>
          <p:nvPr/>
        </p:nvPicPr>
        <p:blipFill>
          <a:blip r:embed="rId3"/>
          <a:stretch>
            <a:fillRect/>
          </a:stretch>
        </p:blipFill>
        <p:spPr>
          <a:xfrm>
            <a:off x="2505590" y="2779135"/>
            <a:ext cx="6381750" cy="3190875"/>
          </a:xfrm>
          <a:prstGeom prst="rect">
            <a:avLst/>
          </a:prstGeom>
        </p:spPr>
      </p:pic>
    </p:spTree>
    <p:extLst>
      <p:ext uri="{BB962C8B-B14F-4D97-AF65-F5344CB8AC3E}">
        <p14:creationId xmlns:p14="http://schemas.microsoft.com/office/powerpoint/2010/main" val="3842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CBA877-6586-40BB-89E6-ACEC228D5A1E}"/>
              </a:ext>
            </a:extLst>
          </p:cNvPr>
          <p:cNvSpPr>
            <a:spLocks noGrp="1"/>
          </p:cNvSpPr>
          <p:nvPr>
            <p:ph type="subTitle" idx="1"/>
          </p:nvPr>
        </p:nvSpPr>
        <p:spPr/>
        <p:txBody>
          <a:bodyPr/>
          <a:lstStyle/>
          <a:p>
            <a:r>
              <a:rPr lang="nl-NL" dirty="0"/>
              <a:t>Over grenzen en grenzeloosheid…..</a:t>
            </a:r>
          </a:p>
          <a:p>
            <a:r>
              <a:rPr lang="nl-NL" dirty="0"/>
              <a:t>(al gekeken??)</a:t>
            </a:r>
          </a:p>
        </p:txBody>
      </p:sp>
      <p:sp>
        <p:nvSpPr>
          <p:cNvPr id="2" name="Titel 1">
            <a:extLst>
              <a:ext uri="{FF2B5EF4-FFF2-40B4-BE49-F238E27FC236}">
                <a16:creationId xmlns:a16="http://schemas.microsoft.com/office/drawing/2014/main" id="{3D0A0120-B095-465A-B80D-02F3ED78BDE0}"/>
              </a:ext>
            </a:extLst>
          </p:cNvPr>
          <p:cNvSpPr>
            <a:spLocks noGrp="1"/>
          </p:cNvSpPr>
          <p:nvPr>
            <p:ph type="ctrTitle"/>
          </p:nvPr>
        </p:nvSpPr>
        <p:spPr/>
        <p:txBody>
          <a:bodyPr/>
          <a:lstStyle/>
          <a:p>
            <a:r>
              <a:rPr lang="nl-NL" dirty="0"/>
              <a:t>Stijn en de sterren </a:t>
            </a:r>
          </a:p>
        </p:txBody>
      </p:sp>
      <p:pic>
        <p:nvPicPr>
          <p:cNvPr id="5122" name="Picture 2" descr="Wat is het heelal? - Spacepage">
            <a:hlinkClick r:id="rId2"/>
            <a:extLst>
              <a:ext uri="{FF2B5EF4-FFF2-40B4-BE49-F238E27FC236}">
                <a16:creationId xmlns:a16="http://schemas.microsoft.com/office/drawing/2014/main" id="{137AC48D-B4A5-42E6-B0E9-175FCB1933F2}"/>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ckToView_Button - Westside Foundation">
            <a:hlinkClick r:id="rId2"/>
            <a:extLst>
              <a:ext uri="{FF2B5EF4-FFF2-40B4-BE49-F238E27FC236}">
                <a16:creationId xmlns:a16="http://schemas.microsoft.com/office/drawing/2014/main" id="{3C9E1702-66FF-4A21-BE9D-B41BBC250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187" y="2366962"/>
            <a:ext cx="914401"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62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781300" y="1825625"/>
            <a:ext cx="8572500" cy="4351338"/>
          </a:xfrm>
        </p:spPr>
        <p:txBody>
          <a:bodyPr/>
          <a:lstStyle/>
          <a:p>
            <a:r>
              <a:rPr lang="nl-NL" b="1" dirty="0"/>
              <a:t>Kringloop</a:t>
            </a:r>
            <a:r>
              <a:rPr lang="nl-NL" dirty="0"/>
              <a:t>: binnen ecologisch systeem vindt continue uitwisseling van stoffen plaats</a:t>
            </a:r>
          </a:p>
          <a:p>
            <a:r>
              <a:rPr lang="nl-NL" i="1" dirty="0"/>
              <a:t>Ecosysteem kringloop – </a:t>
            </a:r>
            <a:r>
              <a:rPr lang="nl-NL" i="1" dirty="0" err="1"/>
              <a:t>Ecoregio</a:t>
            </a:r>
            <a:r>
              <a:rPr lang="nl-NL" i="1" dirty="0"/>
              <a:t> kringloop – </a:t>
            </a:r>
            <a:r>
              <a:rPr lang="nl-NL" i="1" dirty="0" err="1"/>
              <a:t>Biosphere</a:t>
            </a:r>
            <a:r>
              <a:rPr lang="nl-NL" i="1" dirty="0"/>
              <a:t> kringloop</a:t>
            </a:r>
          </a:p>
          <a:p>
            <a:pPr marL="0" indent="0">
              <a:buNone/>
            </a:pPr>
            <a:endParaRPr lang="nl-NL" dirty="0"/>
          </a:p>
        </p:txBody>
      </p:sp>
      <p:pic>
        <p:nvPicPr>
          <p:cNvPr id="5" name="Afbeelding 4">
            <a:extLst>
              <a:ext uri="{FF2B5EF4-FFF2-40B4-BE49-F238E27FC236}">
                <a16:creationId xmlns:a16="http://schemas.microsoft.com/office/drawing/2014/main" id="{580656AE-FB88-4ADF-B6E9-64BAB1B64EC1}"/>
              </a:ext>
            </a:extLst>
          </p:cNvPr>
          <p:cNvPicPr>
            <a:picLocks noChangeAspect="1"/>
          </p:cNvPicPr>
          <p:nvPr/>
        </p:nvPicPr>
        <p:blipFill>
          <a:blip r:embed="rId2"/>
          <a:stretch>
            <a:fillRect/>
          </a:stretch>
        </p:blipFill>
        <p:spPr>
          <a:xfrm>
            <a:off x="760126" y="1607416"/>
            <a:ext cx="1485900" cy="1390650"/>
          </a:xfrm>
          <a:prstGeom prst="rect">
            <a:avLst/>
          </a:prstGeom>
        </p:spPr>
      </p:pic>
      <p:pic>
        <p:nvPicPr>
          <p:cNvPr id="5122" name="Picture 2" descr="Mycorrhiza">
            <a:extLst>
              <a:ext uri="{FF2B5EF4-FFF2-40B4-BE49-F238E27FC236}">
                <a16:creationId xmlns:a16="http://schemas.microsoft.com/office/drawing/2014/main" id="{FF307469-FF74-40AC-AFFB-117D33037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719" y="2753590"/>
            <a:ext cx="6446981" cy="362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1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781300" y="1606260"/>
            <a:ext cx="8572500" cy="4570703"/>
          </a:xfrm>
        </p:spPr>
        <p:txBody>
          <a:bodyPr/>
          <a:lstStyle/>
          <a:p>
            <a:endParaRPr lang="nl-NL" dirty="0"/>
          </a:p>
          <a:p>
            <a:r>
              <a:rPr lang="nl-NL" b="1" dirty="0"/>
              <a:t>Stromen</a:t>
            </a:r>
            <a:r>
              <a:rPr lang="nl-NL" dirty="0"/>
              <a:t>: organisme zijn open systemen; hiervoor is een voortdurende energie-invoer nodig</a:t>
            </a:r>
          </a:p>
          <a:p>
            <a:r>
              <a:rPr lang="nl-NL" i="1" dirty="0"/>
              <a:t>Zon – gras –muis – steenuil, bij iedere energieomzetting komt warmte vrij</a:t>
            </a:r>
          </a:p>
        </p:txBody>
      </p:sp>
      <p:pic>
        <p:nvPicPr>
          <p:cNvPr id="15" name="Afbeelding 14">
            <a:extLst>
              <a:ext uri="{FF2B5EF4-FFF2-40B4-BE49-F238E27FC236}">
                <a16:creationId xmlns:a16="http://schemas.microsoft.com/office/drawing/2014/main" id="{07DF6E77-C563-4A1A-B588-5207C012D579}"/>
              </a:ext>
            </a:extLst>
          </p:cNvPr>
          <p:cNvPicPr>
            <a:picLocks noChangeAspect="1"/>
          </p:cNvPicPr>
          <p:nvPr/>
        </p:nvPicPr>
        <p:blipFill>
          <a:blip r:embed="rId2"/>
          <a:stretch>
            <a:fillRect/>
          </a:stretch>
        </p:blipFill>
        <p:spPr>
          <a:xfrm>
            <a:off x="698081" y="1419225"/>
            <a:ext cx="2028825" cy="2009775"/>
          </a:xfrm>
          <a:prstGeom prst="rect">
            <a:avLst/>
          </a:prstGeom>
        </p:spPr>
      </p:pic>
      <p:pic>
        <p:nvPicPr>
          <p:cNvPr id="4100" name="Picture 4" descr="Ik vraag dus ik ben #5 — Hebben veganisten ongelijk? | by ...">
            <a:extLst>
              <a:ext uri="{FF2B5EF4-FFF2-40B4-BE49-F238E27FC236}">
                <a16:creationId xmlns:a16="http://schemas.microsoft.com/office/drawing/2014/main" id="{44A337D0-36E4-4DD7-93BE-A0069EDC1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99" y="3101215"/>
            <a:ext cx="8253845" cy="360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6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895600" y="1825625"/>
            <a:ext cx="8458200" cy="4351338"/>
          </a:xfrm>
        </p:spPr>
        <p:txBody>
          <a:bodyPr>
            <a:normAutofit/>
          </a:bodyPr>
          <a:lstStyle/>
          <a:p>
            <a:r>
              <a:rPr lang="nl-NL" b="1" dirty="0"/>
              <a:t>Ontwikkeling</a:t>
            </a:r>
            <a:r>
              <a:rPr lang="nl-NL" dirty="0"/>
              <a:t>: het manifesterende leven, ontwikkelen en leren van individuen en soorten. Creativiteit en wederzijdse aanpassing waarmee organismen en omgeving gezamenlijk evolueren.</a:t>
            </a:r>
          </a:p>
          <a:p>
            <a:r>
              <a:rPr lang="nl-NL" i="1" dirty="0"/>
              <a:t>Darwin </a:t>
            </a:r>
            <a:r>
              <a:rPr lang="en-US" i="1" dirty="0">
                <a:solidFill>
                  <a:srgbClr val="0A0A0A"/>
                </a:solidFill>
                <a:effectLst/>
                <a:latin typeface="Produkt"/>
              </a:rPr>
              <a:t>The Origin of the Species</a:t>
            </a:r>
          </a:p>
          <a:p>
            <a:pPr marL="0" indent="0">
              <a:buNone/>
            </a:pPr>
            <a:endParaRPr lang="nl-NL" dirty="0"/>
          </a:p>
        </p:txBody>
      </p:sp>
      <p:pic>
        <p:nvPicPr>
          <p:cNvPr id="13" name="Afbeelding 12">
            <a:extLst>
              <a:ext uri="{FF2B5EF4-FFF2-40B4-BE49-F238E27FC236}">
                <a16:creationId xmlns:a16="http://schemas.microsoft.com/office/drawing/2014/main" id="{DED83095-A7C7-4EC3-AE1E-04A1C05D5AB1}"/>
              </a:ext>
            </a:extLst>
          </p:cNvPr>
          <p:cNvPicPr>
            <a:picLocks noChangeAspect="1"/>
          </p:cNvPicPr>
          <p:nvPr/>
        </p:nvPicPr>
        <p:blipFill>
          <a:blip r:embed="rId2"/>
          <a:stretch>
            <a:fillRect/>
          </a:stretch>
        </p:blipFill>
        <p:spPr>
          <a:xfrm>
            <a:off x="799821" y="1457266"/>
            <a:ext cx="1590675" cy="1676400"/>
          </a:xfrm>
          <a:prstGeom prst="rect">
            <a:avLst/>
          </a:prstGeom>
        </p:spPr>
      </p:pic>
      <p:pic>
        <p:nvPicPr>
          <p:cNvPr id="4" name="Afbeelding 3">
            <a:extLst>
              <a:ext uri="{FF2B5EF4-FFF2-40B4-BE49-F238E27FC236}">
                <a16:creationId xmlns:a16="http://schemas.microsoft.com/office/drawing/2014/main" id="{41657911-598C-4018-AE8B-9A152CE11529}"/>
              </a:ext>
            </a:extLst>
          </p:cNvPr>
          <p:cNvPicPr>
            <a:picLocks noChangeAspect="1"/>
          </p:cNvPicPr>
          <p:nvPr/>
        </p:nvPicPr>
        <p:blipFill>
          <a:blip r:embed="rId3"/>
          <a:stretch>
            <a:fillRect/>
          </a:stretch>
        </p:blipFill>
        <p:spPr>
          <a:xfrm>
            <a:off x="2978968" y="3019662"/>
            <a:ext cx="4741477" cy="3838338"/>
          </a:xfrm>
          <a:prstGeom prst="rect">
            <a:avLst/>
          </a:prstGeom>
        </p:spPr>
      </p:pic>
    </p:spTree>
    <p:extLst>
      <p:ext uri="{BB962C8B-B14F-4D97-AF65-F5344CB8AC3E}">
        <p14:creationId xmlns:p14="http://schemas.microsoft.com/office/powerpoint/2010/main" val="269434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895600" y="1825625"/>
            <a:ext cx="8458200" cy="4351338"/>
          </a:xfrm>
        </p:spPr>
        <p:txBody>
          <a:bodyPr>
            <a:normAutofit/>
          </a:bodyPr>
          <a:lstStyle/>
          <a:p>
            <a:endParaRPr lang="nl-NL" dirty="0"/>
          </a:p>
          <a:p>
            <a:r>
              <a:rPr lang="nl-NL" b="1" dirty="0"/>
              <a:t>Dynamische balans</a:t>
            </a:r>
            <a:r>
              <a:rPr lang="nl-NL" dirty="0"/>
              <a:t>: Ecologische kringlopen zijn zelf organiserend en streven naar een dynamische balans (mét fluctuaties). Feedbackcirkel </a:t>
            </a:r>
          </a:p>
          <a:p>
            <a:r>
              <a:rPr lang="nl-NL" i="1" dirty="0"/>
              <a:t>Populatie steenuilen versus populatie veldmuizen</a:t>
            </a:r>
          </a:p>
        </p:txBody>
      </p:sp>
      <p:pic>
        <p:nvPicPr>
          <p:cNvPr id="11" name="Afbeelding 10">
            <a:extLst>
              <a:ext uri="{FF2B5EF4-FFF2-40B4-BE49-F238E27FC236}">
                <a16:creationId xmlns:a16="http://schemas.microsoft.com/office/drawing/2014/main" id="{B1A5B774-D5D4-494E-9F0A-20FEC5AA9DC2}"/>
              </a:ext>
            </a:extLst>
          </p:cNvPr>
          <p:cNvPicPr>
            <a:picLocks noChangeAspect="1"/>
          </p:cNvPicPr>
          <p:nvPr/>
        </p:nvPicPr>
        <p:blipFill>
          <a:blip r:embed="rId2"/>
          <a:stretch>
            <a:fillRect/>
          </a:stretch>
        </p:blipFill>
        <p:spPr>
          <a:xfrm>
            <a:off x="707606" y="1580718"/>
            <a:ext cx="2009775" cy="2038350"/>
          </a:xfrm>
          <a:prstGeom prst="rect">
            <a:avLst/>
          </a:prstGeom>
        </p:spPr>
      </p:pic>
      <p:pic>
        <p:nvPicPr>
          <p:cNvPr id="3074" name="Picture 2" descr="2019 is een bijzonder goed muizenjaar | Landschap Noord ...">
            <a:extLst>
              <a:ext uri="{FF2B5EF4-FFF2-40B4-BE49-F238E27FC236}">
                <a16:creationId xmlns:a16="http://schemas.microsoft.com/office/drawing/2014/main" id="{7D88AE85-D330-415A-9575-B40DB9CB6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381" y="3373582"/>
            <a:ext cx="3906049" cy="255443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DDC74B3-1F83-45C9-98BA-2D73305C8DF9}"/>
              </a:ext>
            </a:extLst>
          </p:cNvPr>
          <p:cNvPicPr>
            <a:picLocks noChangeAspect="1"/>
          </p:cNvPicPr>
          <p:nvPr/>
        </p:nvPicPr>
        <p:blipFill>
          <a:blip r:embed="rId4"/>
          <a:stretch>
            <a:fillRect/>
          </a:stretch>
        </p:blipFill>
        <p:spPr>
          <a:xfrm>
            <a:off x="6896966" y="3373582"/>
            <a:ext cx="3853191" cy="2554432"/>
          </a:xfrm>
          <a:prstGeom prst="rect">
            <a:avLst/>
          </a:prstGeom>
        </p:spPr>
      </p:pic>
    </p:spTree>
    <p:extLst>
      <p:ext uri="{BB962C8B-B14F-4D97-AF65-F5344CB8AC3E}">
        <p14:creationId xmlns:p14="http://schemas.microsoft.com/office/powerpoint/2010/main" val="201892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BC410B-4BA8-48DA-AC46-4838388B87EE}"/>
              </a:ext>
            </a:extLst>
          </p:cNvPr>
          <p:cNvSpPr>
            <a:spLocks noGrp="1"/>
          </p:cNvSpPr>
          <p:nvPr>
            <p:ph type="title"/>
          </p:nvPr>
        </p:nvSpPr>
        <p:spPr/>
        <p:txBody>
          <a:bodyPr/>
          <a:lstStyle/>
          <a:p>
            <a:r>
              <a:rPr lang="nl-NL" dirty="0"/>
              <a:t>Periode overzicht</a:t>
            </a:r>
          </a:p>
        </p:txBody>
      </p:sp>
      <p:graphicFrame>
        <p:nvGraphicFramePr>
          <p:cNvPr id="9" name="Tabel 9">
            <a:extLst>
              <a:ext uri="{FF2B5EF4-FFF2-40B4-BE49-F238E27FC236}">
                <a16:creationId xmlns:a16="http://schemas.microsoft.com/office/drawing/2014/main" id="{58263304-E62C-4776-8421-AAF3A9E924AD}"/>
              </a:ext>
            </a:extLst>
          </p:cNvPr>
          <p:cNvGraphicFramePr>
            <a:graphicFrameLocks noGrp="1"/>
          </p:cNvGraphicFramePr>
          <p:nvPr>
            <p:ph idx="1"/>
            <p:extLst>
              <p:ext uri="{D42A27DB-BD31-4B8C-83A1-F6EECF244321}">
                <p14:modId xmlns:p14="http://schemas.microsoft.com/office/powerpoint/2010/main" val="500213989"/>
              </p:ext>
            </p:extLst>
          </p:nvPr>
        </p:nvGraphicFramePr>
        <p:xfrm>
          <a:off x="212723" y="1389380"/>
          <a:ext cx="6742713" cy="4893566"/>
        </p:xfrm>
        <a:graphic>
          <a:graphicData uri="http://schemas.openxmlformats.org/drawingml/2006/table">
            <a:tbl>
              <a:tblPr firstRow="1" bandRow="1">
                <a:tableStyleId>{073A0DAA-6AF3-43AB-8588-CEC1D06C72B9}</a:tableStyleId>
              </a:tblPr>
              <a:tblGrid>
                <a:gridCol w="1043322">
                  <a:extLst>
                    <a:ext uri="{9D8B030D-6E8A-4147-A177-3AD203B41FA5}">
                      <a16:colId xmlns:a16="http://schemas.microsoft.com/office/drawing/2014/main" val="1616475657"/>
                    </a:ext>
                  </a:extLst>
                </a:gridCol>
                <a:gridCol w="3685367">
                  <a:extLst>
                    <a:ext uri="{9D8B030D-6E8A-4147-A177-3AD203B41FA5}">
                      <a16:colId xmlns:a16="http://schemas.microsoft.com/office/drawing/2014/main" val="3999504125"/>
                    </a:ext>
                  </a:extLst>
                </a:gridCol>
                <a:gridCol w="2014024">
                  <a:extLst>
                    <a:ext uri="{9D8B030D-6E8A-4147-A177-3AD203B41FA5}">
                      <a16:colId xmlns:a16="http://schemas.microsoft.com/office/drawing/2014/main" val="924182445"/>
                    </a:ext>
                  </a:extLst>
                </a:gridCol>
              </a:tblGrid>
              <a:tr h="355971">
                <a:tc>
                  <a:txBody>
                    <a:bodyPr/>
                    <a:lstStyle/>
                    <a:p>
                      <a:r>
                        <a:rPr lang="nl-NL" dirty="0"/>
                        <a:t>Week</a:t>
                      </a:r>
                    </a:p>
                  </a:txBody>
                  <a:tcPr/>
                </a:tc>
                <a:tc>
                  <a:txBody>
                    <a:bodyPr/>
                    <a:lstStyle/>
                    <a:p>
                      <a:r>
                        <a:rPr lang="nl-NL" dirty="0"/>
                        <a:t>Onderwerp</a:t>
                      </a:r>
                    </a:p>
                  </a:txBody>
                  <a:tcPr/>
                </a:tc>
                <a:tc>
                  <a:txBody>
                    <a:bodyPr/>
                    <a:lstStyle/>
                    <a:p>
                      <a:r>
                        <a:rPr lang="nl-NL" dirty="0"/>
                        <a:t>Datum</a:t>
                      </a:r>
                    </a:p>
                  </a:txBody>
                  <a:tcPr/>
                </a:tc>
                <a:extLst>
                  <a:ext uri="{0D108BD9-81ED-4DB2-BD59-A6C34878D82A}">
                    <a16:rowId xmlns:a16="http://schemas.microsoft.com/office/drawing/2014/main" val="3320247383"/>
                  </a:ext>
                </a:extLst>
              </a:tr>
              <a:tr h="355971">
                <a:tc>
                  <a:txBody>
                    <a:bodyPr/>
                    <a:lstStyle/>
                    <a:p>
                      <a:r>
                        <a:rPr lang="nl-NL" dirty="0"/>
                        <a:t>1</a:t>
                      </a:r>
                    </a:p>
                  </a:txBody>
                  <a:tcPr/>
                </a:tc>
                <a:tc>
                  <a:txBody>
                    <a:bodyPr/>
                    <a:lstStyle/>
                    <a:p>
                      <a:r>
                        <a:rPr lang="nl-NL" dirty="0"/>
                        <a:t>Introductie specialisatie</a:t>
                      </a:r>
                    </a:p>
                    <a:p>
                      <a:r>
                        <a:rPr lang="nl-NL" dirty="0"/>
                        <a:t>R-strategie</a:t>
                      </a:r>
                    </a:p>
                  </a:txBody>
                  <a:tcPr/>
                </a:tc>
                <a:tc>
                  <a:txBody>
                    <a:bodyPr/>
                    <a:lstStyle/>
                    <a:p>
                      <a:r>
                        <a:rPr lang="nl-NL" dirty="0"/>
                        <a:t>15-11</a:t>
                      </a:r>
                    </a:p>
                  </a:txBody>
                  <a:tcPr/>
                </a:tc>
                <a:extLst>
                  <a:ext uri="{0D108BD9-81ED-4DB2-BD59-A6C34878D82A}">
                    <a16:rowId xmlns:a16="http://schemas.microsoft.com/office/drawing/2014/main" val="3390899482"/>
                  </a:ext>
                </a:extLst>
              </a:tr>
              <a:tr h="509800">
                <a:tc>
                  <a:txBody>
                    <a:bodyPr/>
                    <a:lstStyle/>
                    <a:p>
                      <a:r>
                        <a:rPr lang="nl-NL" b="0" dirty="0"/>
                        <a:t>2</a:t>
                      </a:r>
                    </a:p>
                  </a:txBody>
                  <a:tcPr/>
                </a:tc>
                <a:tc>
                  <a:txBody>
                    <a:bodyPr/>
                    <a:lstStyle/>
                    <a:p>
                      <a:r>
                        <a:rPr lang="nl-NL" b="0" dirty="0"/>
                        <a:t>Uitganspunten circulaire economie</a:t>
                      </a:r>
                    </a:p>
                  </a:txBody>
                  <a:tcPr/>
                </a:tc>
                <a:tc>
                  <a:txBody>
                    <a:bodyPr/>
                    <a:lstStyle/>
                    <a:p>
                      <a:r>
                        <a:rPr lang="nl-NL" dirty="0"/>
                        <a:t>22-11</a:t>
                      </a:r>
                    </a:p>
                  </a:txBody>
                  <a:tcPr/>
                </a:tc>
                <a:extLst>
                  <a:ext uri="{0D108BD9-81ED-4DB2-BD59-A6C34878D82A}">
                    <a16:rowId xmlns:a16="http://schemas.microsoft.com/office/drawing/2014/main" val="3072080638"/>
                  </a:ext>
                </a:extLst>
              </a:tr>
              <a:tr h="355971">
                <a:tc>
                  <a:txBody>
                    <a:bodyPr/>
                    <a:lstStyle/>
                    <a:p>
                      <a:r>
                        <a:rPr lang="nl-NL" dirty="0"/>
                        <a:t>3</a:t>
                      </a:r>
                    </a:p>
                  </a:txBody>
                  <a:tcPr/>
                </a:tc>
                <a:tc>
                  <a:txBody>
                    <a:bodyPr/>
                    <a:lstStyle/>
                    <a:p>
                      <a:r>
                        <a:rPr lang="nl-NL" dirty="0"/>
                        <a:t>Hernieuwbare energie</a:t>
                      </a:r>
                    </a:p>
                  </a:txBody>
                  <a:tcPr/>
                </a:tc>
                <a:tc>
                  <a:txBody>
                    <a:bodyPr/>
                    <a:lstStyle/>
                    <a:p>
                      <a:r>
                        <a:rPr lang="nl-NL" dirty="0"/>
                        <a:t>29-11</a:t>
                      </a:r>
                    </a:p>
                  </a:txBody>
                  <a:tcPr/>
                </a:tc>
                <a:extLst>
                  <a:ext uri="{0D108BD9-81ED-4DB2-BD59-A6C34878D82A}">
                    <a16:rowId xmlns:a16="http://schemas.microsoft.com/office/drawing/2014/main" val="2063592790"/>
                  </a:ext>
                </a:extLst>
              </a:tr>
              <a:tr h="413006">
                <a:tc>
                  <a:txBody>
                    <a:bodyPr/>
                    <a:lstStyle/>
                    <a:p>
                      <a:r>
                        <a:rPr lang="nl-NL" dirty="0"/>
                        <a:t>4</a:t>
                      </a:r>
                    </a:p>
                  </a:txBody>
                  <a:tcPr/>
                </a:tc>
                <a:tc>
                  <a:txBody>
                    <a:bodyPr/>
                    <a:lstStyle/>
                    <a:p>
                      <a:r>
                        <a:rPr lang="nl-NL" dirty="0"/>
                        <a:t>Systeemdenken</a:t>
                      </a:r>
                    </a:p>
                  </a:txBody>
                  <a:tcPr/>
                </a:tc>
                <a:tc>
                  <a:txBody>
                    <a:bodyPr/>
                    <a:lstStyle/>
                    <a:p>
                      <a:r>
                        <a:rPr lang="nl-NL" dirty="0"/>
                        <a:t>6-12</a:t>
                      </a:r>
                    </a:p>
                  </a:txBody>
                  <a:tcPr/>
                </a:tc>
                <a:extLst>
                  <a:ext uri="{0D108BD9-81ED-4DB2-BD59-A6C34878D82A}">
                    <a16:rowId xmlns:a16="http://schemas.microsoft.com/office/drawing/2014/main" val="3447836521"/>
                  </a:ext>
                </a:extLst>
              </a:tr>
              <a:tr h="355971">
                <a:tc>
                  <a:txBody>
                    <a:bodyPr/>
                    <a:lstStyle/>
                    <a:p>
                      <a:r>
                        <a:rPr lang="nl-NL" dirty="0"/>
                        <a:t>5</a:t>
                      </a:r>
                    </a:p>
                  </a:txBody>
                  <a:tcPr/>
                </a:tc>
                <a:tc>
                  <a:txBody>
                    <a:bodyPr/>
                    <a:lstStyle/>
                    <a:p>
                      <a:r>
                        <a:rPr lang="nl-NL" i="0" dirty="0" err="1"/>
                        <a:t>Biomimicry</a:t>
                      </a:r>
                      <a:r>
                        <a:rPr lang="nl-NL" i="0" dirty="0"/>
                        <a:t> </a:t>
                      </a:r>
                      <a:r>
                        <a:rPr lang="nl-NL" dirty="0"/>
                        <a:t>ecologische principes als bouwstenen</a:t>
                      </a:r>
                      <a:endParaRPr lang="nl-NL" i="0" dirty="0"/>
                    </a:p>
                  </a:txBody>
                  <a:tcPr/>
                </a:tc>
                <a:tc>
                  <a:txBody>
                    <a:bodyPr/>
                    <a:lstStyle/>
                    <a:p>
                      <a:r>
                        <a:rPr lang="nl-NL" dirty="0"/>
                        <a:t>13-12</a:t>
                      </a:r>
                    </a:p>
                  </a:txBody>
                  <a:tcPr/>
                </a:tc>
                <a:extLst>
                  <a:ext uri="{0D108BD9-81ED-4DB2-BD59-A6C34878D82A}">
                    <a16:rowId xmlns:a16="http://schemas.microsoft.com/office/drawing/2014/main" val="2280175249"/>
                  </a:ext>
                </a:extLst>
              </a:tr>
              <a:tr h="355971">
                <a:tc>
                  <a:txBody>
                    <a:bodyPr/>
                    <a:lstStyle/>
                    <a:p>
                      <a:r>
                        <a:rPr lang="nl-NL" dirty="0">
                          <a:solidFill>
                            <a:srgbClr val="FF0000"/>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solidFill>
                            <a:srgbClr val="FF0000"/>
                          </a:solidFill>
                        </a:rPr>
                        <a:t>Kerst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FF0000"/>
                          </a:solidFill>
                        </a:rPr>
                        <a:t>20-12</a:t>
                      </a:r>
                    </a:p>
                  </a:txBody>
                  <a:tcPr/>
                </a:tc>
                <a:extLst>
                  <a:ext uri="{0D108BD9-81ED-4DB2-BD59-A6C34878D82A}">
                    <a16:rowId xmlns:a16="http://schemas.microsoft.com/office/drawing/2014/main" val="3297281177"/>
                  </a:ext>
                </a:extLst>
              </a:tr>
              <a:tr h="355971">
                <a:tc>
                  <a:txBody>
                    <a:bodyPr/>
                    <a:lstStyle/>
                    <a:p>
                      <a:r>
                        <a:rPr lang="nl-NL"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Waardeketen en waardes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20-12</a:t>
                      </a:r>
                    </a:p>
                  </a:txBody>
                  <a:tcPr/>
                </a:tc>
                <a:extLst>
                  <a:ext uri="{0D108BD9-81ED-4DB2-BD59-A6C34878D82A}">
                    <a16:rowId xmlns:a16="http://schemas.microsoft.com/office/drawing/2014/main" val="3263428967"/>
                  </a:ext>
                </a:extLst>
              </a:tr>
              <a:tr h="355971">
                <a:tc>
                  <a:txBody>
                    <a:bodyPr/>
                    <a:lstStyle/>
                    <a:p>
                      <a:r>
                        <a:rPr lang="nl-NL" dirty="0"/>
                        <a:t>8</a:t>
                      </a:r>
                    </a:p>
                  </a:txBody>
                  <a:tcPr/>
                </a:tc>
                <a:tc>
                  <a:txBody>
                    <a:bodyPr/>
                    <a:lstStyle/>
                    <a:p>
                      <a:r>
                        <a:rPr lang="nl-NL" dirty="0"/>
                        <a:t>Potentie en wet- en regelgeving</a:t>
                      </a:r>
                    </a:p>
                  </a:txBody>
                  <a:tcPr/>
                </a:tc>
                <a:tc>
                  <a:txBody>
                    <a:bodyPr/>
                    <a:lstStyle/>
                    <a:p>
                      <a:r>
                        <a:rPr lang="nl-NL" dirty="0"/>
                        <a:t>17-01</a:t>
                      </a:r>
                    </a:p>
                  </a:txBody>
                  <a:tcPr/>
                </a:tc>
                <a:extLst>
                  <a:ext uri="{0D108BD9-81ED-4DB2-BD59-A6C34878D82A}">
                    <a16:rowId xmlns:a16="http://schemas.microsoft.com/office/drawing/2014/main" val="3065796129"/>
                  </a:ext>
                </a:extLst>
              </a:tr>
              <a:tr h="355971">
                <a:tc>
                  <a:txBody>
                    <a:bodyPr/>
                    <a:lstStyle/>
                    <a:p>
                      <a:r>
                        <a:rPr lang="nl-NL" dirty="0"/>
                        <a:t>9</a:t>
                      </a:r>
                    </a:p>
                  </a:txBody>
                  <a:tcPr/>
                </a:tc>
                <a:tc>
                  <a:txBody>
                    <a:bodyPr/>
                    <a:lstStyle/>
                    <a:p>
                      <a:r>
                        <a:rPr lang="nl-NL" dirty="0"/>
                        <a:t>Herhaling</a:t>
                      </a:r>
                    </a:p>
                  </a:txBody>
                  <a:tcPr/>
                </a:tc>
                <a:tc>
                  <a:txBody>
                    <a:bodyPr/>
                    <a:lstStyle/>
                    <a:p>
                      <a:r>
                        <a:rPr lang="nl-NL" dirty="0"/>
                        <a:t>24-01</a:t>
                      </a:r>
                    </a:p>
                  </a:txBody>
                  <a:tcPr/>
                </a:tc>
                <a:extLst>
                  <a:ext uri="{0D108BD9-81ED-4DB2-BD59-A6C34878D82A}">
                    <a16:rowId xmlns:a16="http://schemas.microsoft.com/office/drawing/2014/main" val="342935320"/>
                  </a:ext>
                </a:extLst>
              </a:tr>
              <a:tr h="355971">
                <a:tc>
                  <a:txBody>
                    <a:bodyPr/>
                    <a:lstStyle/>
                    <a:p>
                      <a:r>
                        <a:rPr lang="nl-NL" dirty="0"/>
                        <a:t>10</a:t>
                      </a:r>
                    </a:p>
                  </a:txBody>
                  <a:tcPr/>
                </a:tc>
                <a:tc>
                  <a:txBody>
                    <a:bodyPr/>
                    <a:lstStyle/>
                    <a:p>
                      <a:r>
                        <a:rPr lang="nl-NL" dirty="0"/>
                        <a:t>Kennistoets</a:t>
                      </a:r>
                    </a:p>
                  </a:txBody>
                  <a:tcPr/>
                </a:tc>
                <a:tc>
                  <a:txBody>
                    <a:bodyPr/>
                    <a:lstStyle/>
                    <a:p>
                      <a:endParaRPr lang="nl-NL" dirty="0"/>
                    </a:p>
                  </a:txBody>
                  <a:tcPr/>
                </a:tc>
                <a:extLst>
                  <a:ext uri="{0D108BD9-81ED-4DB2-BD59-A6C34878D82A}">
                    <a16:rowId xmlns:a16="http://schemas.microsoft.com/office/drawing/2014/main" val="1833824953"/>
                  </a:ext>
                </a:extLst>
              </a:tr>
            </a:tbl>
          </a:graphicData>
        </a:graphic>
      </p:graphicFrame>
      <p:sp>
        <p:nvSpPr>
          <p:cNvPr id="7" name="Tijdelijke aanduiding voor tekst 6">
            <a:extLst>
              <a:ext uri="{FF2B5EF4-FFF2-40B4-BE49-F238E27FC236}">
                <a16:creationId xmlns:a16="http://schemas.microsoft.com/office/drawing/2014/main" id="{2D4EE476-38EB-4B6F-9749-B4F7BB54D3E0}"/>
              </a:ext>
            </a:extLst>
          </p:cNvPr>
          <p:cNvSpPr>
            <a:spLocks noGrp="1"/>
          </p:cNvSpPr>
          <p:nvPr>
            <p:ph type="body" sz="quarter" idx="14"/>
          </p:nvPr>
        </p:nvSpPr>
        <p:spPr/>
        <p:txBody>
          <a:bodyPr/>
          <a:lstStyle/>
          <a:p>
            <a:endParaRPr lang="nl-NL"/>
          </a:p>
        </p:txBody>
      </p:sp>
      <p:cxnSp>
        <p:nvCxnSpPr>
          <p:cNvPr id="11" name="Rechte verbindingslijn 10">
            <a:extLst>
              <a:ext uri="{FF2B5EF4-FFF2-40B4-BE49-F238E27FC236}">
                <a16:creationId xmlns:a16="http://schemas.microsoft.com/office/drawing/2014/main" id="{4D08CBF0-A19A-435B-828B-7B7D6862A2ED}"/>
              </a:ext>
            </a:extLst>
          </p:cNvPr>
          <p:cNvCxnSpPr>
            <a:cxnSpLocks/>
          </p:cNvCxnSpPr>
          <p:nvPr/>
        </p:nvCxnSpPr>
        <p:spPr>
          <a:xfrm>
            <a:off x="150579" y="4493159"/>
            <a:ext cx="6742713" cy="0"/>
          </a:xfrm>
          <a:prstGeom prst="line">
            <a:avLst/>
          </a:prstGeom>
        </p:spPr>
        <p:style>
          <a:lnRef idx="3">
            <a:schemeClr val="accent1"/>
          </a:lnRef>
          <a:fillRef idx="0">
            <a:schemeClr val="accent1"/>
          </a:fillRef>
          <a:effectRef idx="2">
            <a:schemeClr val="accent1"/>
          </a:effectRef>
          <a:fontRef idx="minor">
            <a:schemeClr val="tx1"/>
          </a:fontRef>
        </p:style>
      </p:cxnSp>
      <p:pic>
        <p:nvPicPr>
          <p:cNvPr id="8194" name="Picture 2" descr="Inauguration de la Binhata repoussée | Faux-la-Montagne">
            <a:extLst>
              <a:ext uri="{FF2B5EF4-FFF2-40B4-BE49-F238E27FC236}">
                <a16:creationId xmlns:a16="http://schemas.microsoft.com/office/drawing/2014/main" id="{41E19595-7A8C-4AA9-AD13-97CAF812436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3916" r="33916"/>
          <a:stretch>
            <a:fillRect/>
          </a:stretch>
        </p:blipFill>
        <p:spPr bwMode="auto">
          <a:xfrm>
            <a:off x="6175377" y="0"/>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70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6186F92B-0197-4973-A39D-6BCB0E94C5AC}"/>
              </a:ext>
            </a:extLst>
          </p:cNvPr>
          <p:cNvPicPr>
            <a:picLocks noChangeAspect="1"/>
          </p:cNvPicPr>
          <p:nvPr/>
        </p:nvPicPr>
        <p:blipFill rotWithShape="1">
          <a:blip r:embed="rId2"/>
          <a:srcRect b="6250"/>
          <a:stretch/>
        </p:blipFill>
        <p:spPr>
          <a:xfrm>
            <a:off x="-1" y="10"/>
            <a:ext cx="12192000" cy="6857990"/>
          </a:xfrm>
          <a:prstGeom prst="rect">
            <a:avLst/>
          </a:prstGeom>
        </p:spPr>
      </p:pic>
      <p:sp>
        <p:nvSpPr>
          <p:cNvPr id="2" name="Titel 1">
            <a:extLst>
              <a:ext uri="{FF2B5EF4-FFF2-40B4-BE49-F238E27FC236}">
                <a16:creationId xmlns:a16="http://schemas.microsoft.com/office/drawing/2014/main" id="{90E97218-FF12-4073-B4C1-FABB34F5A944}"/>
              </a:ext>
            </a:extLst>
          </p:cNvPr>
          <p:cNvSpPr>
            <a:spLocks noGrp="1"/>
          </p:cNvSpPr>
          <p:nvPr>
            <p:ph type="title"/>
          </p:nvPr>
        </p:nvSpPr>
        <p:spPr>
          <a:xfrm>
            <a:off x="525516" y="1913950"/>
            <a:ext cx="4593021" cy="1342754"/>
          </a:xfrm>
          <a:solidFill>
            <a:schemeClr val="bg1">
              <a:alpha val="75000"/>
            </a:schemeClr>
          </a:solidFill>
        </p:spPr>
        <p:txBody>
          <a:bodyPr>
            <a:normAutofit fontScale="90000"/>
          </a:bodyPr>
          <a:lstStyle/>
          <a:p>
            <a:pPr algn="ctr"/>
            <a:r>
              <a:rPr lang="nl-NL" sz="3600" dirty="0"/>
              <a:t>Inzicht in complexiteit en afhankelijkheid</a:t>
            </a:r>
          </a:p>
        </p:txBody>
      </p:sp>
      <p:sp>
        <p:nvSpPr>
          <p:cNvPr id="11" name="Content Placeholder 10">
            <a:extLst>
              <a:ext uri="{FF2B5EF4-FFF2-40B4-BE49-F238E27FC236}">
                <a16:creationId xmlns:a16="http://schemas.microsoft.com/office/drawing/2014/main" id="{9F5B4785-757F-452C-866A-68B6A4537EDA}"/>
              </a:ext>
            </a:extLst>
          </p:cNvPr>
          <p:cNvSpPr>
            <a:spLocks noGrp="1"/>
          </p:cNvSpPr>
          <p:nvPr>
            <p:ph idx="1"/>
          </p:nvPr>
        </p:nvSpPr>
        <p:spPr>
          <a:xfrm>
            <a:off x="525516" y="3417573"/>
            <a:ext cx="4593021" cy="2619839"/>
          </a:xfrm>
          <a:solidFill>
            <a:schemeClr val="bg1">
              <a:alpha val="75000"/>
            </a:schemeClr>
          </a:solidFill>
        </p:spPr>
        <p:txBody>
          <a:bodyPr anchor="ctr">
            <a:normAutofit fontScale="92500"/>
          </a:bodyPr>
          <a:lstStyle/>
          <a:p>
            <a:r>
              <a:rPr lang="en-US" sz="2400" dirty="0"/>
              <a:t>De </a:t>
            </a:r>
            <a:r>
              <a:rPr lang="en-US" sz="2400" dirty="0" err="1"/>
              <a:t>mens</a:t>
            </a:r>
            <a:r>
              <a:rPr lang="en-US" sz="2400" dirty="0"/>
              <a:t> </a:t>
            </a:r>
            <a:r>
              <a:rPr lang="en-US" sz="2400" dirty="0" err="1"/>
              <a:t>leeft</a:t>
            </a:r>
            <a:r>
              <a:rPr lang="en-US" sz="2400" dirty="0"/>
              <a:t> </a:t>
            </a:r>
            <a:r>
              <a:rPr lang="en-US" sz="2400" dirty="0" err="1"/>
              <a:t>niet</a:t>
            </a:r>
            <a:r>
              <a:rPr lang="en-US" sz="2400" dirty="0"/>
              <a:t> in de </a:t>
            </a:r>
            <a:r>
              <a:rPr lang="en-US" sz="2400" dirty="0" err="1"/>
              <a:t>natuur</a:t>
            </a:r>
            <a:r>
              <a:rPr lang="en-US" sz="2400" dirty="0"/>
              <a:t>, </a:t>
            </a:r>
            <a:r>
              <a:rPr lang="en-US" sz="2400" dirty="0" err="1"/>
              <a:t>wij</a:t>
            </a:r>
            <a:r>
              <a:rPr lang="en-US" sz="2400" dirty="0"/>
              <a:t> </a:t>
            </a:r>
            <a:r>
              <a:rPr lang="en-US" sz="2400" dirty="0" err="1"/>
              <a:t>zijn</a:t>
            </a:r>
            <a:r>
              <a:rPr lang="en-US" sz="2400" dirty="0"/>
              <a:t> </a:t>
            </a:r>
            <a:r>
              <a:rPr lang="en-US" sz="2400" dirty="0" err="1"/>
              <a:t>natuur</a:t>
            </a:r>
            <a:r>
              <a:rPr lang="en-US" sz="2400" dirty="0"/>
              <a:t>!</a:t>
            </a:r>
          </a:p>
          <a:p>
            <a:r>
              <a:rPr lang="en-US" sz="2400" dirty="0"/>
              <a:t>Door de </a:t>
            </a:r>
            <a:r>
              <a:rPr lang="en-US" sz="2400" dirty="0" err="1"/>
              <a:t>diepe</a:t>
            </a:r>
            <a:r>
              <a:rPr lang="en-US" sz="2400" dirty="0"/>
              <a:t> </a:t>
            </a:r>
            <a:r>
              <a:rPr lang="en-US" sz="2400" dirty="0" err="1"/>
              <a:t>bewustwording</a:t>
            </a:r>
            <a:r>
              <a:rPr lang="en-US" sz="2400" dirty="0"/>
              <a:t> </a:t>
            </a:r>
            <a:r>
              <a:rPr lang="en-US" sz="2400" dirty="0" err="1"/>
              <a:t>dat</a:t>
            </a:r>
            <a:r>
              <a:rPr lang="en-US" sz="2400" dirty="0"/>
              <a:t> </a:t>
            </a:r>
            <a:r>
              <a:rPr lang="en-US" sz="2400" dirty="0" err="1"/>
              <a:t>alles</a:t>
            </a:r>
            <a:r>
              <a:rPr lang="en-US" sz="2400" dirty="0"/>
              <a:t> met </a:t>
            </a:r>
            <a:r>
              <a:rPr lang="en-US" sz="2400" dirty="0" err="1"/>
              <a:t>elkaar</a:t>
            </a:r>
            <a:r>
              <a:rPr lang="en-US" sz="2400" dirty="0"/>
              <a:t> </a:t>
            </a:r>
            <a:r>
              <a:rPr lang="en-US" sz="2400" dirty="0" err="1"/>
              <a:t>samenhangt</a:t>
            </a:r>
            <a:r>
              <a:rPr lang="en-US" sz="2400" dirty="0"/>
              <a:t> en </a:t>
            </a:r>
            <a:r>
              <a:rPr lang="en-US" sz="2400" dirty="0" err="1"/>
              <a:t>dat</a:t>
            </a:r>
            <a:r>
              <a:rPr lang="en-US" sz="2400" dirty="0"/>
              <a:t> </a:t>
            </a:r>
            <a:r>
              <a:rPr lang="en-US" sz="2400" dirty="0" err="1"/>
              <a:t>iedere</a:t>
            </a:r>
            <a:r>
              <a:rPr lang="en-US" sz="2400" dirty="0"/>
              <a:t> </a:t>
            </a:r>
            <a:r>
              <a:rPr lang="en-US" sz="2400" dirty="0" err="1"/>
              <a:t>handeling</a:t>
            </a:r>
            <a:r>
              <a:rPr lang="en-US" sz="2400" dirty="0"/>
              <a:t> er toe </a:t>
            </a:r>
            <a:r>
              <a:rPr lang="en-US" sz="2400" dirty="0" err="1"/>
              <a:t>doet</a:t>
            </a:r>
            <a:r>
              <a:rPr lang="en-US" sz="2400" dirty="0"/>
              <a:t> </a:t>
            </a:r>
            <a:r>
              <a:rPr lang="en-US" sz="2400" dirty="0" err="1"/>
              <a:t>heeft</a:t>
            </a:r>
            <a:r>
              <a:rPr lang="en-US" sz="2400" dirty="0"/>
              <a:t> </a:t>
            </a:r>
            <a:r>
              <a:rPr lang="en-US" sz="2400" dirty="0" err="1"/>
              <a:t>mij</a:t>
            </a:r>
            <a:r>
              <a:rPr lang="en-US" sz="2400" dirty="0"/>
              <a:t> er toe </a:t>
            </a:r>
            <a:r>
              <a:rPr lang="en-US" sz="2400" dirty="0" err="1"/>
              <a:t>bewogen</a:t>
            </a:r>
            <a:r>
              <a:rPr lang="en-US" sz="2400" dirty="0"/>
              <a:t> het </a:t>
            </a:r>
            <a:r>
              <a:rPr lang="en-US" sz="2400" dirty="0" err="1"/>
              <a:t>anders</a:t>
            </a:r>
            <a:r>
              <a:rPr lang="en-US" sz="2400" dirty="0"/>
              <a:t> te </a:t>
            </a:r>
            <a:r>
              <a:rPr lang="en-US" sz="2400" dirty="0" err="1"/>
              <a:t>gaan</a:t>
            </a:r>
            <a:r>
              <a:rPr lang="en-US" sz="2400" dirty="0"/>
              <a:t> </a:t>
            </a:r>
            <a:r>
              <a:rPr lang="en-US" sz="2400" dirty="0" err="1"/>
              <a:t>doen</a:t>
            </a:r>
            <a:r>
              <a:rPr lang="en-US" sz="2400" dirty="0"/>
              <a:t>. </a:t>
            </a:r>
            <a:endParaRPr lang="en-US" sz="2400" dirty="0">
              <a:hlinkClick r:id="rId3"/>
            </a:endParaRPr>
          </a:p>
          <a:p>
            <a:endParaRPr lang="en-US" sz="1800" dirty="0"/>
          </a:p>
        </p:txBody>
      </p:sp>
    </p:spTree>
    <p:extLst>
      <p:ext uri="{BB962C8B-B14F-4D97-AF65-F5344CB8AC3E}">
        <p14:creationId xmlns:p14="http://schemas.microsoft.com/office/powerpoint/2010/main" val="342206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5E42D-2297-4261-B77D-522E2B0BE5E3}"/>
              </a:ext>
            </a:extLst>
          </p:cNvPr>
          <p:cNvSpPr>
            <a:spLocks noGrp="1"/>
          </p:cNvSpPr>
          <p:nvPr>
            <p:ph type="title"/>
          </p:nvPr>
        </p:nvSpPr>
        <p:spPr/>
        <p:txBody>
          <a:bodyPr/>
          <a:lstStyle/>
          <a:p>
            <a:r>
              <a:rPr lang="nl-NL" dirty="0"/>
              <a:t>En nu dan…..</a:t>
            </a:r>
          </a:p>
        </p:txBody>
      </p:sp>
      <p:sp>
        <p:nvSpPr>
          <p:cNvPr id="3" name="Tijdelijke aanduiding voor inhoud 2">
            <a:extLst>
              <a:ext uri="{FF2B5EF4-FFF2-40B4-BE49-F238E27FC236}">
                <a16:creationId xmlns:a16="http://schemas.microsoft.com/office/drawing/2014/main" id="{B8B6D8EF-B4C9-4878-AA58-00BCB15A3033}"/>
              </a:ext>
            </a:extLst>
          </p:cNvPr>
          <p:cNvSpPr>
            <a:spLocks noGrp="1"/>
          </p:cNvSpPr>
          <p:nvPr>
            <p:ph idx="1"/>
          </p:nvPr>
        </p:nvSpPr>
        <p:spPr>
          <a:xfrm>
            <a:off x="371475" y="1678565"/>
            <a:ext cx="11449050" cy="4419599"/>
          </a:xfrm>
        </p:spPr>
        <p:txBody>
          <a:bodyPr/>
          <a:lstStyle/>
          <a:p>
            <a:r>
              <a:rPr lang="nl-NL" sz="2800" dirty="0"/>
              <a:t>De ecologische principes zijn in te zetten in de manier waarop je de wereld organiseert….. én </a:t>
            </a:r>
          </a:p>
          <a:p>
            <a:pPr marL="0" indent="0">
              <a:buNone/>
            </a:pPr>
            <a:endParaRPr lang="nl-NL" sz="2800" dirty="0"/>
          </a:p>
          <a:p>
            <a:pPr marL="0" indent="0">
              <a:buNone/>
            </a:pPr>
            <a:r>
              <a:rPr lang="nl-NL" sz="2800" dirty="0"/>
              <a:t>  kun je terugvinden in (circulaire) businessmodellen</a:t>
            </a:r>
          </a:p>
          <a:p>
            <a:pPr marL="0" indent="0">
              <a:buNone/>
            </a:pPr>
            <a:r>
              <a:rPr lang="nl-NL" dirty="0"/>
              <a:t> </a:t>
            </a:r>
          </a:p>
          <a:p>
            <a:endParaRPr lang="nl-NL" dirty="0"/>
          </a:p>
          <a:p>
            <a:endParaRPr lang="nl-NL" dirty="0"/>
          </a:p>
        </p:txBody>
      </p:sp>
    </p:spTree>
    <p:extLst>
      <p:ext uri="{BB962C8B-B14F-4D97-AF65-F5344CB8AC3E}">
        <p14:creationId xmlns:p14="http://schemas.microsoft.com/office/powerpoint/2010/main" val="6931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DD5C86B-9C10-4646-8075-A5A39162D7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497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62F71D-252D-40D4-9045-7693B83ECBE2}"/>
              </a:ext>
            </a:extLst>
          </p:cNvPr>
          <p:cNvSpPr>
            <a:spLocks noGrp="1"/>
          </p:cNvSpPr>
          <p:nvPr>
            <p:ph type="title"/>
          </p:nvPr>
        </p:nvSpPr>
        <p:spPr>
          <a:xfrm>
            <a:off x="582453" y="2766218"/>
            <a:ext cx="4850795" cy="1325563"/>
          </a:xfrm>
        </p:spPr>
        <p:txBody>
          <a:bodyPr>
            <a:normAutofit/>
          </a:bodyPr>
          <a:lstStyle/>
          <a:p>
            <a:r>
              <a:rPr lang="nl-NL" dirty="0"/>
              <a:t>Donut-economie</a:t>
            </a:r>
            <a:br>
              <a:rPr lang="nl-NL" dirty="0"/>
            </a:br>
            <a:endParaRPr lang="nl-NL" dirty="0"/>
          </a:p>
        </p:txBody>
      </p:sp>
      <p:pic>
        <p:nvPicPr>
          <p:cNvPr id="4" name="Tijdelijke aanduiding voor inhoud 3">
            <a:extLst>
              <a:ext uri="{FF2B5EF4-FFF2-40B4-BE49-F238E27FC236}">
                <a16:creationId xmlns:a16="http://schemas.microsoft.com/office/drawing/2014/main" id="{B5B954F2-20C0-41D9-9764-2E53854040E6}"/>
              </a:ext>
            </a:extLst>
          </p:cNvPr>
          <p:cNvPicPr>
            <a:picLocks noGrp="1" noChangeAspect="1"/>
          </p:cNvPicPr>
          <p:nvPr>
            <p:ph idx="1"/>
          </p:nvPr>
        </p:nvPicPr>
        <p:blipFill>
          <a:blip r:embed="rId2"/>
          <a:stretch>
            <a:fillRect/>
          </a:stretch>
        </p:blipFill>
        <p:spPr>
          <a:xfrm>
            <a:off x="5177502" y="413508"/>
            <a:ext cx="5806931" cy="6387625"/>
          </a:xfrm>
          <a:prstGeom prst="rect">
            <a:avLst/>
          </a:prstGeom>
        </p:spPr>
      </p:pic>
      <p:sp>
        <p:nvSpPr>
          <p:cNvPr id="8" name="Rechthoek 7">
            <a:extLst>
              <a:ext uri="{FF2B5EF4-FFF2-40B4-BE49-F238E27FC236}">
                <a16:creationId xmlns:a16="http://schemas.microsoft.com/office/drawing/2014/main" id="{29B1321C-E3DF-4BCC-80EE-8D3A90A85606}"/>
              </a:ext>
            </a:extLst>
          </p:cNvPr>
          <p:cNvSpPr/>
          <p:nvPr/>
        </p:nvSpPr>
        <p:spPr>
          <a:xfrm>
            <a:off x="9305925" y="457200"/>
            <a:ext cx="2047875" cy="523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Blokboog 10">
            <a:extLst>
              <a:ext uri="{FF2B5EF4-FFF2-40B4-BE49-F238E27FC236}">
                <a16:creationId xmlns:a16="http://schemas.microsoft.com/office/drawing/2014/main" id="{B979367B-A145-439A-9C14-5722646A6780}"/>
              </a:ext>
            </a:extLst>
          </p:cNvPr>
          <p:cNvSpPr/>
          <p:nvPr/>
        </p:nvSpPr>
        <p:spPr>
          <a:xfrm rot="1705397">
            <a:off x="6309356" y="2032329"/>
            <a:ext cx="3671939" cy="3536594"/>
          </a:xfrm>
          <a:prstGeom prst="blockArc">
            <a:avLst>
              <a:gd name="adj1" fmla="val 10817190"/>
              <a:gd name="adj2" fmla="val 21578728"/>
              <a:gd name="adj3" fmla="val 11774"/>
            </a:avLst>
          </a:prstGeom>
          <a:solidFill>
            <a:srgbClr val="7EC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362471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k vraag dus ik ben #5 — Hebben veganisten ongelijk? | by ...">
            <a:extLst>
              <a:ext uri="{FF2B5EF4-FFF2-40B4-BE49-F238E27FC236}">
                <a16:creationId xmlns:a16="http://schemas.microsoft.com/office/drawing/2014/main" id="{868F0297-ED64-4385-9E8B-ED54F1EEB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155" y="3241184"/>
            <a:ext cx="8253845" cy="3605684"/>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9FE8200A-495B-449B-AC00-7E5D471725E8}"/>
              </a:ext>
            </a:extLst>
          </p:cNvPr>
          <p:cNvSpPr>
            <a:spLocks noGrp="1"/>
          </p:cNvSpPr>
          <p:nvPr>
            <p:ph sz="half" idx="1"/>
          </p:nvPr>
        </p:nvSpPr>
        <p:spPr>
          <a:xfrm>
            <a:off x="838200" y="1825625"/>
            <a:ext cx="5181600" cy="4351338"/>
          </a:xfrm>
        </p:spPr>
        <p:txBody>
          <a:bodyPr>
            <a:normAutofit/>
          </a:bodyPr>
          <a:lstStyle/>
          <a:p>
            <a:pPr marL="0" indent="0">
              <a:lnSpc>
                <a:spcPct val="90000"/>
              </a:lnSpc>
              <a:spcAft>
                <a:spcPts val="600"/>
              </a:spcAft>
              <a:buNone/>
            </a:pPr>
            <a:r>
              <a:rPr lang="nl-NL" sz="1700" b="1" dirty="0">
                <a:effectLst/>
              </a:rPr>
              <a:t>Hoe: </a:t>
            </a:r>
            <a:r>
              <a:rPr lang="nl-NL" sz="1700" b="0" dirty="0"/>
              <a:t>Duo’s</a:t>
            </a:r>
            <a:br>
              <a:rPr lang="nl-NL" sz="1700" dirty="0"/>
            </a:br>
            <a:r>
              <a:rPr lang="nl-NL" sz="1700" b="1" dirty="0">
                <a:effectLst/>
              </a:rPr>
              <a:t>Hulp</a:t>
            </a:r>
            <a:r>
              <a:rPr lang="nl-NL" sz="1700" dirty="0">
                <a:effectLst/>
              </a:rPr>
              <a:t>: </a:t>
            </a:r>
            <a:r>
              <a:rPr lang="nl-NL" sz="1700" b="0" dirty="0">
                <a:effectLst/>
              </a:rPr>
              <a:t>Internet</a:t>
            </a:r>
            <a:br>
              <a:rPr lang="nl-NL" sz="1700" dirty="0"/>
            </a:br>
            <a:r>
              <a:rPr lang="nl-NL" sz="1700" b="1" dirty="0">
                <a:effectLst/>
              </a:rPr>
              <a:t>Uitkomst:</a:t>
            </a:r>
            <a:r>
              <a:rPr lang="nl-NL" sz="1700" dirty="0">
                <a:effectLst/>
              </a:rPr>
              <a:t> </a:t>
            </a:r>
            <a:r>
              <a:rPr lang="nl-NL" sz="1700" dirty="0"/>
              <a:t>Kies één van de twee businessmodellen. Maak een </a:t>
            </a:r>
            <a:r>
              <a:rPr lang="nl-NL" sz="1700" b="0" dirty="0">
                <a:effectLst/>
              </a:rPr>
              <a:t>presentaties over twee ecologische principes die je koppelt aan een of meerdere onderdelen van je businessmodel. </a:t>
            </a:r>
            <a:r>
              <a:rPr lang="nl-NL" sz="1700" dirty="0"/>
              <a:t>Illustreer met juiste en pakkende voorbeelden.</a:t>
            </a:r>
            <a:br>
              <a:rPr lang="nl-NL" sz="1700" b="0" dirty="0">
                <a:effectLst/>
              </a:rPr>
            </a:br>
            <a:r>
              <a:rPr lang="nl-NL" sz="1700" b="1" dirty="0">
                <a:effectLst/>
              </a:rPr>
              <a:t>Tijd:</a:t>
            </a:r>
            <a:r>
              <a:rPr lang="nl-NL" sz="1700" dirty="0">
                <a:effectLst/>
              </a:rPr>
              <a:t> </a:t>
            </a:r>
            <a:r>
              <a:rPr lang="nl-NL" sz="1700" b="0" dirty="0">
                <a:effectLst/>
              </a:rPr>
              <a:t>30 -40 minuten, plus 10 minuten presenteren</a:t>
            </a:r>
            <a:br>
              <a:rPr lang="nl-NL" sz="1700" dirty="0">
                <a:effectLst/>
              </a:rPr>
            </a:br>
            <a:br>
              <a:rPr lang="nl-NL" sz="1700" dirty="0">
                <a:effectLst/>
              </a:rPr>
            </a:br>
            <a:endParaRPr lang="nl-NL" sz="1700" dirty="0">
              <a:effectLst/>
            </a:endParaRPr>
          </a:p>
        </p:txBody>
      </p:sp>
      <p:pic>
        <p:nvPicPr>
          <p:cNvPr id="9" name="Tijdelijke aanduiding voor inhoud 8">
            <a:extLst>
              <a:ext uri="{FF2B5EF4-FFF2-40B4-BE49-F238E27FC236}">
                <a16:creationId xmlns:a16="http://schemas.microsoft.com/office/drawing/2014/main" id="{D0E51C94-179C-4C3B-AFA1-C0264688F92A}"/>
              </a:ext>
            </a:extLst>
          </p:cNvPr>
          <p:cNvPicPr>
            <a:picLocks noGrp="1" noChangeAspect="1"/>
          </p:cNvPicPr>
          <p:nvPr>
            <p:ph sz="half" idx="2"/>
          </p:nvPr>
        </p:nvPicPr>
        <p:blipFill>
          <a:blip r:embed="rId3"/>
          <a:stretch>
            <a:fillRect/>
          </a:stretch>
        </p:blipFill>
        <p:spPr>
          <a:xfrm rot="1281017">
            <a:off x="7055430" y="700810"/>
            <a:ext cx="5181600" cy="2914650"/>
          </a:xfrm>
          <a:prstGeom prst="rect">
            <a:avLst/>
          </a:prstGeom>
        </p:spPr>
      </p:pic>
      <p:sp>
        <p:nvSpPr>
          <p:cNvPr id="2" name="Titel 1">
            <a:extLst>
              <a:ext uri="{FF2B5EF4-FFF2-40B4-BE49-F238E27FC236}">
                <a16:creationId xmlns:a16="http://schemas.microsoft.com/office/drawing/2014/main" id="{8D0CA195-0842-491F-8DA3-22F31B6B2D09}"/>
              </a:ext>
            </a:extLst>
          </p:cNvPr>
          <p:cNvSpPr>
            <a:spLocks noGrp="1"/>
          </p:cNvSpPr>
          <p:nvPr>
            <p:ph type="title"/>
          </p:nvPr>
        </p:nvSpPr>
        <p:spPr>
          <a:xfrm>
            <a:off x="371476" y="296863"/>
            <a:ext cx="10750180" cy="1160403"/>
          </a:xfrm>
        </p:spPr>
        <p:txBody>
          <a:bodyPr anchor="t">
            <a:normAutofit/>
          </a:bodyPr>
          <a:lstStyle/>
          <a:p>
            <a:r>
              <a:rPr lang="nl-NL" sz="2800" dirty="0"/>
              <a:t>3. Ecologische principes in businessmodellen </a:t>
            </a:r>
          </a:p>
        </p:txBody>
      </p:sp>
    </p:spTree>
    <p:extLst>
      <p:ext uri="{BB962C8B-B14F-4D97-AF65-F5344CB8AC3E}">
        <p14:creationId xmlns:p14="http://schemas.microsoft.com/office/powerpoint/2010/main" val="297607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E68E16C-9D12-4C6B-AF23-5848AA831074}"/>
              </a:ext>
            </a:extLst>
          </p:cNvPr>
          <p:cNvPicPr>
            <a:picLocks noChangeAspect="1"/>
          </p:cNvPicPr>
          <p:nvPr/>
        </p:nvPicPr>
        <p:blipFill rotWithShape="1">
          <a:blip r:embed="rId2"/>
          <a:srcRect r="939" b="23165"/>
          <a:stretch/>
        </p:blipFill>
        <p:spPr>
          <a:xfrm>
            <a:off x="6752007" y="4710906"/>
            <a:ext cx="2009775" cy="1544207"/>
          </a:xfrm>
          <a:prstGeom prst="rect">
            <a:avLst/>
          </a:prstGeom>
        </p:spPr>
      </p:pic>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4946073" y="2043066"/>
            <a:ext cx="3241963" cy="3001216"/>
          </a:xfrm>
        </p:spPr>
        <p:txBody>
          <a:bodyPr>
            <a:normAutofit/>
          </a:bodyPr>
          <a:lstStyle/>
          <a:p>
            <a:pPr marL="180000"/>
            <a:r>
              <a:rPr lang="nl-NL" sz="2400" dirty="0"/>
              <a:t>Netwerken</a:t>
            </a:r>
          </a:p>
          <a:p>
            <a:pPr marL="180000"/>
            <a:r>
              <a:rPr lang="nl-NL" sz="2400" dirty="0"/>
              <a:t>Ingebedde systemen</a:t>
            </a:r>
          </a:p>
          <a:p>
            <a:pPr marL="180000"/>
            <a:r>
              <a:rPr lang="nl-NL" sz="2400" dirty="0"/>
              <a:t>Kringloop</a:t>
            </a:r>
          </a:p>
          <a:p>
            <a:pPr marL="180000"/>
            <a:r>
              <a:rPr lang="nl-NL" sz="2400" dirty="0"/>
              <a:t>Stromen </a:t>
            </a:r>
          </a:p>
          <a:p>
            <a:pPr marL="180000"/>
            <a:r>
              <a:rPr lang="nl-NL" sz="2400" dirty="0"/>
              <a:t>Ontwikkeling</a:t>
            </a:r>
          </a:p>
          <a:p>
            <a:pPr marL="180000"/>
            <a:r>
              <a:rPr lang="nl-NL" sz="2400" dirty="0"/>
              <a:t>Dynamische balans</a:t>
            </a:r>
          </a:p>
        </p:txBody>
      </p:sp>
      <p:pic>
        <p:nvPicPr>
          <p:cNvPr id="7" name="Afbeelding 6">
            <a:extLst>
              <a:ext uri="{FF2B5EF4-FFF2-40B4-BE49-F238E27FC236}">
                <a16:creationId xmlns:a16="http://schemas.microsoft.com/office/drawing/2014/main" id="{24DC8472-1963-45FA-80C3-33D750E5EAC3}"/>
              </a:ext>
            </a:extLst>
          </p:cNvPr>
          <p:cNvPicPr>
            <a:picLocks noChangeAspect="1"/>
          </p:cNvPicPr>
          <p:nvPr/>
        </p:nvPicPr>
        <p:blipFill>
          <a:blip r:embed="rId3"/>
          <a:stretch>
            <a:fillRect/>
          </a:stretch>
        </p:blipFill>
        <p:spPr>
          <a:xfrm>
            <a:off x="9912927" y="1907723"/>
            <a:ext cx="1524000" cy="1419225"/>
          </a:xfrm>
          <a:prstGeom prst="rect">
            <a:avLst/>
          </a:prstGeom>
        </p:spPr>
      </p:pic>
      <p:pic>
        <p:nvPicPr>
          <p:cNvPr id="9" name="Afbeelding 8">
            <a:extLst>
              <a:ext uri="{FF2B5EF4-FFF2-40B4-BE49-F238E27FC236}">
                <a16:creationId xmlns:a16="http://schemas.microsoft.com/office/drawing/2014/main" id="{BF431872-0A56-48C8-A599-0B18D0D63369}"/>
              </a:ext>
            </a:extLst>
          </p:cNvPr>
          <p:cNvPicPr>
            <a:picLocks noChangeAspect="1"/>
          </p:cNvPicPr>
          <p:nvPr/>
        </p:nvPicPr>
        <p:blipFill rotWithShape="1">
          <a:blip r:embed="rId4"/>
          <a:srcRect b="28532"/>
          <a:stretch/>
        </p:blipFill>
        <p:spPr>
          <a:xfrm>
            <a:off x="8057894" y="722925"/>
            <a:ext cx="1762125" cy="1599733"/>
          </a:xfrm>
          <a:prstGeom prst="rect">
            <a:avLst/>
          </a:prstGeom>
        </p:spPr>
      </p:pic>
      <p:pic>
        <p:nvPicPr>
          <p:cNvPr id="6" name="Afbeelding 5">
            <a:extLst>
              <a:ext uri="{FF2B5EF4-FFF2-40B4-BE49-F238E27FC236}">
                <a16:creationId xmlns:a16="http://schemas.microsoft.com/office/drawing/2014/main" id="{1978D248-084E-4340-B50C-25911886259F}"/>
              </a:ext>
            </a:extLst>
          </p:cNvPr>
          <p:cNvPicPr>
            <a:picLocks noChangeAspect="1"/>
          </p:cNvPicPr>
          <p:nvPr/>
        </p:nvPicPr>
        <p:blipFill>
          <a:blip r:embed="rId5"/>
          <a:stretch>
            <a:fillRect/>
          </a:stretch>
        </p:blipFill>
        <p:spPr>
          <a:xfrm>
            <a:off x="9330844" y="3787847"/>
            <a:ext cx="1485900" cy="1390650"/>
          </a:xfrm>
          <a:prstGeom prst="rect">
            <a:avLst/>
          </a:prstGeom>
        </p:spPr>
      </p:pic>
      <p:pic>
        <p:nvPicPr>
          <p:cNvPr id="10" name="Afbeelding 9">
            <a:extLst>
              <a:ext uri="{FF2B5EF4-FFF2-40B4-BE49-F238E27FC236}">
                <a16:creationId xmlns:a16="http://schemas.microsoft.com/office/drawing/2014/main" id="{4770A4B1-359E-48C9-9458-A2583889000E}"/>
              </a:ext>
            </a:extLst>
          </p:cNvPr>
          <p:cNvPicPr>
            <a:picLocks noChangeAspect="1"/>
          </p:cNvPicPr>
          <p:nvPr/>
        </p:nvPicPr>
        <p:blipFill>
          <a:blip r:embed="rId6"/>
          <a:stretch>
            <a:fillRect/>
          </a:stretch>
        </p:blipFill>
        <p:spPr>
          <a:xfrm>
            <a:off x="1413598" y="4371028"/>
            <a:ext cx="2009775" cy="2038350"/>
          </a:xfrm>
          <a:prstGeom prst="rect">
            <a:avLst/>
          </a:prstGeom>
        </p:spPr>
      </p:pic>
      <p:pic>
        <p:nvPicPr>
          <p:cNvPr id="11" name="Afbeelding 10">
            <a:extLst>
              <a:ext uri="{FF2B5EF4-FFF2-40B4-BE49-F238E27FC236}">
                <a16:creationId xmlns:a16="http://schemas.microsoft.com/office/drawing/2014/main" id="{781D819F-2A06-4142-BF2D-FC47D246214E}"/>
              </a:ext>
            </a:extLst>
          </p:cNvPr>
          <p:cNvPicPr>
            <a:picLocks noChangeAspect="1"/>
          </p:cNvPicPr>
          <p:nvPr/>
        </p:nvPicPr>
        <p:blipFill>
          <a:blip r:embed="rId7"/>
          <a:stretch>
            <a:fillRect/>
          </a:stretch>
        </p:blipFill>
        <p:spPr>
          <a:xfrm>
            <a:off x="3849320" y="4833071"/>
            <a:ext cx="1590675" cy="1676400"/>
          </a:xfrm>
          <a:prstGeom prst="rect">
            <a:avLst/>
          </a:prstGeom>
        </p:spPr>
      </p:pic>
      <p:sp>
        <p:nvSpPr>
          <p:cNvPr id="12" name="Tijdelijke aanduiding voor tekst 2">
            <a:extLst>
              <a:ext uri="{FF2B5EF4-FFF2-40B4-BE49-F238E27FC236}">
                <a16:creationId xmlns:a16="http://schemas.microsoft.com/office/drawing/2014/main" id="{2FA393C5-0E53-430A-B93E-775E4202821A}"/>
              </a:ext>
            </a:extLst>
          </p:cNvPr>
          <p:cNvSpPr txBox="1">
            <a:spLocks/>
          </p:cNvSpPr>
          <p:nvPr/>
        </p:nvSpPr>
        <p:spPr>
          <a:xfrm>
            <a:off x="839788" y="2057400"/>
            <a:ext cx="3932237" cy="2653506"/>
          </a:xfrm>
          <a:prstGeom prst="rect">
            <a:avLst/>
          </a:prstGeom>
        </p:spPr>
        <p:txBody>
          <a:bodyPr>
            <a:normAutofit fontScale="92500" lnSpcReduction="20000"/>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a:lnSpc>
                <a:spcPct val="110000"/>
              </a:lnSpc>
              <a:spcAft>
                <a:spcPts val="600"/>
              </a:spcAft>
            </a:pPr>
            <a:r>
              <a:rPr lang="nl-NL" sz="2600" dirty="0"/>
              <a:t>Het geheel</a:t>
            </a:r>
          </a:p>
          <a:p>
            <a:pPr marL="180000">
              <a:lnSpc>
                <a:spcPct val="110000"/>
              </a:lnSpc>
              <a:spcAft>
                <a:spcPts val="600"/>
              </a:spcAft>
            </a:pPr>
            <a:r>
              <a:rPr lang="nl-NL" sz="2600" dirty="0"/>
              <a:t>Relaties</a:t>
            </a:r>
          </a:p>
          <a:p>
            <a:pPr marL="180000">
              <a:lnSpc>
                <a:spcPct val="110000"/>
              </a:lnSpc>
              <a:spcAft>
                <a:spcPts val="600"/>
              </a:spcAft>
            </a:pPr>
            <a:r>
              <a:rPr lang="nl-NL" sz="2600" dirty="0"/>
              <a:t>Contextuele kennis</a:t>
            </a:r>
          </a:p>
          <a:p>
            <a:pPr marL="180000">
              <a:lnSpc>
                <a:spcPct val="110000"/>
              </a:lnSpc>
              <a:spcAft>
                <a:spcPts val="600"/>
              </a:spcAft>
            </a:pPr>
            <a:r>
              <a:rPr lang="nl-NL" sz="2600" dirty="0"/>
              <a:t>Kwaliteit</a:t>
            </a:r>
          </a:p>
          <a:p>
            <a:pPr marL="180000">
              <a:lnSpc>
                <a:spcPct val="110000"/>
              </a:lnSpc>
              <a:spcAft>
                <a:spcPts val="600"/>
              </a:spcAft>
            </a:pPr>
            <a:r>
              <a:rPr lang="nl-NL" sz="2600" dirty="0"/>
              <a:t>Proces</a:t>
            </a:r>
          </a:p>
          <a:p>
            <a:pPr marL="180000">
              <a:lnSpc>
                <a:spcPct val="110000"/>
              </a:lnSpc>
              <a:spcAft>
                <a:spcPts val="600"/>
              </a:spcAft>
            </a:pPr>
            <a:r>
              <a:rPr lang="nl-NL" sz="2600" dirty="0"/>
              <a:t>Patronen</a:t>
            </a:r>
          </a:p>
          <a:p>
            <a:pPr>
              <a:spcAft>
                <a:spcPts val="600"/>
              </a:spcAft>
            </a:pPr>
            <a:endParaRPr lang="nl-NL" b="1" dirty="0"/>
          </a:p>
          <a:p>
            <a:pPr>
              <a:spcAft>
                <a:spcPts val="600"/>
              </a:spcAft>
            </a:pPr>
            <a:endParaRPr lang="nl-NL" b="1" dirty="0"/>
          </a:p>
          <a:p>
            <a:pPr>
              <a:spcAft>
                <a:spcPts val="600"/>
              </a:spcAft>
            </a:pPr>
            <a:endParaRPr lang="nl-NL" b="1" dirty="0"/>
          </a:p>
          <a:p>
            <a:pPr>
              <a:spcAft>
                <a:spcPts val="600"/>
              </a:spcAft>
            </a:pPr>
            <a:endParaRPr lang="nl-NL" dirty="0"/>
          </a:p>
        </p:txBody>
      </p:sp>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a:xfrm>
            <a:off x="306178" y="348529"/>
            <a:ext cx="10108030" cy="1160403"/>
          </a:xfrm>
        </p:spPr>
        <p:txBody>
          <a:bodyPr/>
          <a:lstStyle/>
          <a:p>
            <a:r>
              <a:rPr lang="nl-NL" sz="2800" dirty="0"/>
              <a:t>Systeemdenken     &amp;     Ecologische principes</a:t>
            </a:r>
          </a:p>
        </p:txBody>
      </p:sp>
    </p:spTree>
    <p:extLst>
      <p:ext uri="{BB962C8B-B14F-4D97-AF65-F5344CB8AC3E}">
        <p14:creationId xmlns:p14="http://schemas.microsoft.com/office/powerpoint/2010/main" val="2947551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981C5-DE8C-4794-B8E6-1EE437B8EDED}"/>
              </a:ext>
            </a:extLst>
          </p:cNvPr>
          <p:cNvSpPr>
            <a:spLocks noGrp="1"/>
          </p:cNvSpPr>
          <p:nvPr>
            <p:ph type="ctrTitle"/>
          </p:nvPr>
        </p:nvSpPr>
        <p:spPr/>
        <p:txBody>
          <a:bodyPr/>
          <a:lstStyle/>
          <a:p>
            <a:r>
              <a:rPr lang="nl-NL" dirty="0">
                <a:solidFill>
                  <a:srgbClr val="A7FF00"/>
                </a:solidFill>
              </a:rPr>
              <a:t>Project</a:t>
            </a:r>
            <a:r>
              <a:rPr lang="nl-NL" dirty="0"/>
              <a:t> ‘Koffiebeker’</a:t>
            </a:r>
          </a:p>
        </p:txBody>
      </p:sp>
    </p:spTree>
    <p:extLst>
      <p:ext uri="{BB962C8B-B14F-4D97-AF65-F5344CB8AC3E}">
        <p14:creationId xmlns:p14="http://schemas.microsoft.com/office/powerpoint/2010/main" val="2907176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1D1FA-640D-4018-9004-166E56F530BD}"/>
              </a:ext>
            </a:extLst>
          </p:cNvPr>
          <p:cNvSpPr>
            <a:spLocks noGrp="1"/>
          </p:cNvSpPr>
          <p:nvPr>
            <p:ph type="title"/>
          </p:nvPr>
        </p:nvSpPr>
        <p:spPr/>
        <p:txBody>
          <a:bodyPr/>
          <a:lstStyle/>
          <a:p>
            <a:r>
              <a:rPr lang="nl-NL" dirty="0"/>
              <a:t>3. Project koffiebeker </a:t>
            </a:r>
          </a:p>
        </p:txBody>
      </p:sp>
      <p:sp>
        <p:nvSpPr>
          <p:cNvPr id="3" name="Tijdelijke aanduiding voor inhoud 2">
            <a:extLst>
              <a:ext uri="{FF2B5EF4-FFF2-40B4-BE49-F238E27FC236}">
                <a16:creationId xmlns:a16="http://schemas.microsoft.com/office/drawing/2014/main" id="{A9CE3F4E-479D-43C0-BCA7-6144C853F673}"/>
              </a:ext>
            </a:extLst>
          </p:cNvPr>
          <p:cNvSpPr>
            <a:spLocks noGrp="1"/>
          </p:cNvSpPr>
          <p:nvPr>
            <p:ph sz="half" idx="1"/>
          </p:nvPr>
        </p:nvSpPr>
        <p:spPr>
          <a:xfrm>
            <a:off x="838200" y="1825625"/>
            <a:ext cx="5181600" cy="501939"/>
          </a:xfrm>
        </p:spPr>
        <p:txBody>
          <a:bodyPr/>
          <a:lstStyle/>
          <a:p>
            <a:pPr marL="0" indent="0">
              <a:buNone/>
            </a:pPr>
            <a:r>
              <a:rPr lang="nl-NL" b="1" dirty="0"/>
              <a:t>Circulaire spoelbak</a:t>
            </a:r>
          </a:p>
          <a:p>
            <a:pPr marL="0" indent="0">
              <a:buNone/>
            </a:pPr>
            <a:endParaRPr lang="nl-NL" dirty="0"/>
          </a:p>
        </p:txBody>
      </p:sp>
      <p:sp>
        <p:nvSpPr>
          <p:cNvPr id="4" name="Tijdelijke aanduiding voor inhoud 3">
            <a:extLst>
              <a:ext uri="{FF2B5EF4-FFF2-40B4-BE49-F238E27FC236}">
                <a16:creationId xmlns:a16="http://schemas.microsoft.com/office/drawing/2014/main" id="{1E9FD014-0A26-4450-BAD7-12B088E10584}"/>
              </a:ext>
            </a:extLst>
          </p:cNvPr>
          <p:cNvSpPr>
            <a:spLocks noGrp="1"/>
          </p:cNvSpPr>
          <p:nvPr>
            <p:ph sz="half" idx="2"/>
          </p:nvPr>
        </p:nvSpPr>
        <p:spPr>
          <a:xfrm>
            <a:off x="6172200" y="1825625"/>
            <a:ext cx="5181600" cy="418811"/>
          </a:xfrm>
        </p:spPr>
        <p:txBody>
          <a:bodyPr/>
          <a:lstStyle/>
          <a:p>
            <a:pPr marL="0" indent="0">
              <a:buNone/>
            </a:pPr>
            <a:r>
              <a:rPr lang="nl-NL" b="1" dirty="0"/>
              <a:t>Workshop </a:t>
            </a:r>
            <a:r>
              <a:rPr lang="nl-NL" b="1" dirty="0" err="1"/>
              <a:t>costumize</a:t>
            </a:r>
            <a:r>
              <a:rPr lang="nl-NL" b="1" dirty="0"/>
              <a:t> studio-T mok</a:t>
            </a:r>
          </a:p>
          <a:p>
            <a:pPr marL="0" indent="0">
              <a:buNone/>
            </a:pPr>
            <a:endParaRPr lang="nl-NL" dirty="0"/>
          </a:p>
        </p:txBody>
      </p:sp>
      <p:pic>
        <p:nvPicPr>
          <p:cNvPr id="3074" name="Picture 2" descr="VIPP | De patiënt meer inzicht in zijn eigen zorg">
            <a:extLst>
              <a:ext uri="{FF2B5EF4-FFF2-40B4-BE49-F238E27FC236}">
                <a16:creationId xmlns:a16="http://schemas.microsoft.com/office/drawing/2014/main" id="{95E9106F-1887-4917-BCCB-AF0190FD9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616" y="2520662"/>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07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609600" y="274638"/>
            <a:ext cx="10972800" cy="1143000"/>
          </a:xfrm>
        </p:spPr>
        <p:txBody>
          <a:bodyPr anchor="ctr">
            <a:normAutofit/>
          </a:bodyPr>
          <a:lstStyle/>
          <a:p>
            <a:r>
              <a:rPr lang="nl-NL" dirty="0"/>
              <a:t>Leerdoelen</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a:bodyPr>
          <a:lstStyle/>
          <a:p>
            <a:pPr>
              <a:buFont typeface="Wingdings" panose="05000000000000000000" pitchFamily="2" charset="2"/>
              <a:buChar char="ü"/>
            </a:pPr>
            <a:r>
              <a:rPr lang="nl-NL" dirty="0"/>
              <a:t>Je weet wat </a:t>
            </a:r>
            <a:r>
              <a:rPr lang="nl-NL" dirty="0" err="1"/>
              <a:t>biomomicry</a:t>
            </a:r>
            <a:r>
              <a:rPr lang="nl-NL" dirty="0"/>
              <a:t> betekent en kunt daar meerder voorbeelden van geven </a:t>
            </a:r>
          </a:p>
          <a:p>
            <a:pPr>
              <a:buFont typeface="Wingdings" panose="05000000000000000000" pitchFamily="2" charset="2"/>
              <a:buChar char="ü"/>
            </a:pPr>
            <a:r>
              <a:rPr lang="nl-NL" dirty="0"/>
              <a:t>Je kent de ecologische principes en kunt daar een voorbeeld van geven.</a:t>
            </a:r>
          </a:p>
          <a:p>
            <a:pPr>
              <a:buFont typeface="Wingdings" panose="05000000000000000000" pitchFamily="2" charset="2"/>
              <a:buChar char="ü"/>
            </a:pPr>
            <a:r>
              <a:rPr lang="nl-NL" dirty="0"/>
              <a:t>Je kan de </a:t>
            </a:r>
            <a:r>
              <a:rPr lang="nl-NL" dirty="0" err="1"/>
              <a:t>econlogische</a:t>
            </a:r>
            <a:r>
              <a:rPr lang="nl-NL" dirty="0"/>
              <a:t> principes toepassen op het circulaire businessmodel</a:t>
            </a:r>
          </a:p>
          <a:p>
            <a:pPr>
              <a:buFont typeface="Wingdings" panose="05000000000000000000" pitchFamily="2" charset="2"/>
              <a:buChar char="ü"/>
            </a:pPr>
            <a:r>
              <a:rPr lang="nl-NL" dirty="0"/>
              <a:t>Je kan de ecologische principes inzetten (met voorbeelden) bij systeemdenken.</a:t>
            </a:r>
          </a:p>
          <a:p>
            <a:pPr>
              <a:buFont typeface="Wingdings" panose="05000000000000000000" pitchFamily="2" charset="2"/>
              <a:buChar char="ü"/>
            </a:pPr>
            <a:endParaRPr lang="nl-NL" dirty="0"/>
          </a:p>
          <a:p>
            <a:pPr>
              <a:buFont typeface="Wingdings" panose="05000000000000000000" pitchFamily="2" charset="2"/>
              <a:buChar char="ü"/>
            </a:pPr>
            <a:endParaRPr lang="nl-NL" dirty="0"/>
          </a:p>
        </p:txBody>
      </p:sp>
      <p:pic>
        <p:nvPicPr>
          <p:cNvPr id="2" name="Afbeelding 1">
            <a:extLst>
              <a:ext uri="{FF2B5EF4-FFF2-40B4-BE49-F238E27FC236}">
                <a16:creationId xmlns:a16="http://schemas.microsoft.com/office/drawing/2014/main" id="{260BBC75-AC44-490F-9365-FE849D831608}"/>
              </a:ext>
            </a:extLst>
          </p:cNvPr>
          <p:cNvPicPr>
            <a:picLocks noChangeAspect="1"/>
          </p:cNvPicPr>
          <p:nvPr/>
        </p:nvPicPr>
        <p:blipFill>
          <a:blip r:embed="rId2"/>
          <a:stretch>
            <a:fillRect/>
          </a:stretch>
        </p:blipFill>
        <p:spPr>
          <a:xfrm>
            <a:off x="1129097" y="1441257"/>
            <a:ext cx="4440195" cy="4843849"/>
          </a:xfrm>
          <a:prstGeom prst="rect">
            <a:avLst/>
          </a:prstGeom>
        </p:spPr>
      </p:pic>
    </p:spTree>
    <p:extLst>
      <p:ext uri="{BB962C8B-B14F-4D97-AF65-F5344CB8AC3E}">
        <p14:creationId xmlns:p14="http://schemas.microsoft.com/office/powerpoint/2010/main" val="2131919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a:xfrm>
            <a:off x="371476" y="296863"/>
            <a:ext cx="5645148" cy="1160403"/>
          </a:xfrm>
        </p:spPr>
        <p:txBody>
          <a:bodyPr anchor="t">
            <a:normAutofit/>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a:xfrm>
            <a:off x="371475" y="1709738"/>
            <a:ext cx="5645149" cy="4419599"/>
          </a:xfrm>
        </p:spPr>
        <p:txBody>
          <a:bodyPr>
            <a:normAutofit/>
          </a:bodyPr>
          <a:lstStyle/>
          <a:p>
            <a:r>
              <a:rPr lang="nl-NL" dirty="0"/>
              <a:t>Terug naar vorige week</a:t>
            </a:r>
          </a:p>
          <a:p>
            <a:r>
              <a:rPr lang="nl-NL" dirty="0" err="1"/>
              <a:t>Biomimicry</a:t>
            </a:r>
            <a:r>
              <a:rPr lang="nl-NL" dirty="0"/>
              <a:t>: ecologische principes als bouwstenen</a:t>
            </a:r>
          </a:p>
          <a:p>
            <a:r>
              <a:rPr lang="nl-NL" dirty="0"/>
              <a:t>Project koffiebeker</a:t>
            </a:r>
          </a:p>
          <a:p>
            <a:pPr marL="933750" lvl="1" indent="-285750">
              <a:buFontTx/>
              <a:buChar char="-"/>
            </a:pPr>
            <a:r>
              <a:rPr lang="nl-NL" sz="2000" dirty="0"/>
              <a:t>Circulaire spoelbak</a:t>
            </a:r>
          </a:p>
          <a:p>
            <a:pPr marL="933750" lvl="1" indent="-285750">
              <a:buFontTx/>
              <a:buChar char="-"/>
            </a:pPr>
            <a:r>
              <a:rPr lang="nl-NL" sz="2000" dirty="0"/>
              <a:t>Workshop </a:t>
            </a:r>
            <a:r>
              <a:rPr lang="nl-NL" sz="2000" dirty="0" err="1"/>
              <a:t>costumize</a:t>
            </a:r>
            <a:r>
              <a:rPr lang="nl-NL" sz="2000" dirty="0"/>
              <a:t> studio-T mok</a:t>
            </a:r>
          </a:p>
        </p:txBody>
      </p:sp>
      <p:pic>
        <p:nvPicPr>
          <p:cNvPr id="10242" name="Picture 2" descr="Bestuiving">
            <a:extLst>
              <a:ext uri="{FF2B5EF4-FFF2-40B4-BE49-F238E27FC236}">
                <a16:creationId xmlns:a16="http://schemas.microsoft.com/office/drawing/2014/main" id="{38B2939E-6850-4C9E-BA1F-7E274E977A83}"/>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7291" r="44107"/>
          <a:stretch/>
        </p:blipFill>
        <p:spPr bwMode="auto">
          <a:xfrm>
            <a:off x="6175377" y="10"/>
            <a:ext cx="6016622" cy="685799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0244" name="Text Placeholder 4">
            <a:extLst>
              <a:ext uri="{FF2B5EF4-FFF2-40B4-BE49-F238E27FC236}">
                <a16:creationId xmlns:a16="http://schemas.microsoft.com/office/drawing/2014/main" id="{1C0286F1-EB67-4B2C-A8EE-73A5F4F06442}"/>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455760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D9584CA9-D59E-41F0-AB09-621D92F4AE3E}"/>
              </a:ext>
            </a:extLst>
          </p:cNvPr>
          <p:cNvSpPr>
            <a:spLocks noGrp="1"/>
          </p:cNvSpPr>
          <p:nvPr>
            <p:ph type="body" sz="quarter" idx="13"/>
          </p:nvPr>
        </p:nvSpPr>
        <p:spPr>
          <a:xfrm>
            <a:off x="1135830" y="1457265"/>
            <a:ext cx="4393100" cy="3632509"/>
          </a:xfrm>
        </p:spPr>
        <p:txBody>
          <a:bodyPr/>
          <a:lstStyle/>
          <a:p>
            <a:pPr>
              <a:buFont typeface="Wingdings" panose="05000000000000000000" pitchFamily="2" charset="2"/>
              <a:buChar char="ü"/>
            </a:pPr>
            <a:r>
              <a:rPr lang="nl-NL" sz="2400" dirty="0"/>
              <a:t>Je kan uitleggen wat systeemdenken is</a:t>
            </a:r>
          </a:p>
          <a:p>
            <a:pPr>
              <a:buFont typeface="Wingdings" panose="05000000000000000000" pitchFamily="2" charset="2"/>
              <a:buChar char="ü"/>
            </a:pPr>
            <a:r>
              <a:rPr lang="nl-NL" sz="2400" dirty="0"/>
              <a:t>Je kan de zes stappen van systeemdenken</a:t>
            </a:r>
          </a:p>
          <a:p>
            <a:pPr>
              <a:buFont typeface="Wingdings" panose="05000000000000000000" pitchFamily="2" charset="2"/>
              <a:buChar char="ü"/>
            </a:pPr>
            <a:r>
              <a:rPr lang="nl-NL" sz="2400" dirty="0"/>
              <a:t>Je kan voorbeelden van systeemdenken benoemen</a:t>
            </a:r>
          </a:p>
        </p:txBody>
      </p:sp>
      <p:sp>
        <p:nvSpPr>
          <p:cNvPr id="2" name="Titel 1">
            <a:extLst>
              <a:ext uri="{FF2B5EF4-FFF2-40B4-BE49-F238E27FC236}">
                <a16:creationId xmlns:a16="http://schemas.microsoft.com/office/drawing/2014/main" id="{B588EAD3-64C7-4F75-940A-41633D786B72}"/>
              </a:ext>
            </a:extLst>
          </p:cNvPr>
          <p:cNvSpPr>
            <a:spLocks noGrp="1"/>
          </p:cNvSpPr>
          <p:nvPr>
            <p:ph type="title"/>
          </p:nvPr>
        </p:nvSpPr>
        <p:spPr/>
        <p:txBody>
          <a:bodyPr/>
          <a:lstStyle/>
          <a:p>
            <a:r>
              <a:rPr lang="nl-NL" dirty="0"/>
              <a:t>1. Vorige week</a:t>
            </a:r>
          </a:p>
        </p:txBody>
      </p:sp>
      <p:pic>
        <p:nvPicPr>
          <p:cNvPr id="5" name="Picture 2">
            <a:extLst>
              <a:ext uri="{FF2B5EF4-FFF2-40B4-BE49-F238E27FC236}">
                <a16:creationId xmlns:a16="http://schemas.microsoft.com/office/drawing/2014/main" id="{13E202B1-7B0A-4C67-981F-1CEA95DA3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94552"/>
            <a:ext cx="5207722" cy="359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9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C6D6511-B057-4341-A3B6-A71F080C9239}"/>
              </a:ext>
            </a:extLst>
          </p:cNvPr>
          <p:cNvSpPr>
            <a:spLocks noGrp="1"/>
          </p:cNvSpPr>
          <p:nvPr>
            <p:ph type="title"/>
          </p:nvPr>
        </p:nvSpPr>
        <p:spPr/>
        <p:txBody>
          <a:bodyPr/>
          <a:lstStyle/>
          <a:p>
            <a:r>
              <a:rPr lang="nl-NL" dirty="0"/>
              <a:t>Systeemdenken </a:t>
            </a:r>
          </a:p>
        </p:txBody>
      </p:sp>
      <p:sp>
        <p:nvSpPr>
          <p:cNvPr id="6" name="Tijdelijke aanduiding voor tekst 5">
            <a:extLst>
              <a:ext uri="{FF2B5EF4-FFF2-40B4-BE49-F238E27FC236}">
                <a16:creationId xmlns:a16="http://schemas.microsoft.com/office/drawing/2014/main" id="{047E3008-18C5-48BF-A880-327E9C31B32D}"/>
              </a:ext>
            </a:extLst>
          </p:cNvPr>
          <p:cNvSpPr>
            <a:spLocks noGrp="1"/>
          </p:cNvSpPr>
          <p:nvPr>
            <p:ph type="body" sz="quarter" idx="13"/>
          </p:nvPr>
        </p:nvSpPr>
        <p:spPr>
          <a:xfrm>
            <a:off x="371476" y="1264496"/>
            <a:ext cx="5645150" cy="4419599"/>
          </a:xfrm>
        </p:spPr>
        <p:txBody>
          <a:bodyPr/>
          <a:lstStyle/>
          <a:p>
            <a:pPr marL="0" indent="0">
              <a:buNone/>
            </a:pPr>
            <a:r>
              <a:rPr lang="nl-NL" sz="2400" dirty="0"/>
              <a:t>Is een wetenschappelijke benadering die tracht overzicht van het geheel te behouden, in plaats van zich te concentreren op afzonderlijke onderdelen zonder te overwegen welke rol deze delen in het groter geheel spelen. </a:t>
            </a:r>
          </a:p>
          <a:p>
            <a:endParaRPr lang="nl-NL" sz="2400" dirty="0"/>
          </a:p>
          <a:p>
            <a:pPr marL="0" indent="0">
              <a:buNone/>
            </a:pPr>
            <a:endParaRPr lang="nl-NL" dirty="0"/>
          </a:p>
        </p:txBody>
      </p:sp>
      <p:pic>
        <p:nvPicPr>
          <p:cNvPr id="3" name="Tijdelijke aanduiding voor afbeelding 2">
            <a:extLst>
              <a:ext uri="{FF2B5EF4-FFF2-40B4-BE49-F238E27FC236}">
                <a16:creationId xmlns:a16="http://schemas.microsoft.com/office/drawing/2014/main" id="{A5796B82-E373-49CB-B03A-357DAA98152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400" r="400" b="162"/>
          <a:stretch/>
        </p:blipFill>
        <p:spPr>
          <a:xfrm>
            <a:off x="6152767" y="728662"/>
            <a:ext cx="5656454" cy="5491268"/>
          </a:xfrm>
        </p:spPr>
      </p:pic>
      <p:sp>
        <p:nvSpPr>
          <p:cNvPr id="8" name="Tijdelijke aanduiding voor tekst 7">
            <a:extLst>
              <a:ext uri="{FF2B5EF4-FFF2-40B4-BE49-F238E27FC236}">
                <a16:creationId xmlns:a16="http://schemas.microsoft.com/office/drawing/2014/main" id="{03C84F8D-41F0-47D4-AD9D-CE2BE2EE6773}"/>
              </a:ext>
            </a:extLst>
          </p:cNvPr>
          <p:cNvSpPr>
            <a:spLocks noGrp="1"/>
          </p:cNvSpPr>
          <p:nvPr>
            <p:ph type="body" sz="quarter" idx="16"/>
          </p:nvPr>
        </p:nvSpPr>
        <p:spPr/>
        <p:txBody>
          <a:bodyPr/>
          <a:lstStyle/>
          <a:p>
            <a:r>
              <a:rPr lang="nl-NL" dirty="0"/>
              <a:t>]</a:t>
            </a:r>
          </a:p>
        </p:txBody>
      </p:sp>
    </p:spTree>
    <p:extLst>
      <p:ext uri="{BB962C8B-B14F-4D97-AF65-F5344CB8AC3E}">
        <p14:creationId xmlns:p14="http://schemas.microsoft.com/office/powerpoint/2010/main" val="335442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09D5B-F38B-48BC-9CB6-971F4E1F6E33}"/>
              </a:ext>
            </a:extLst>
          </p:cNvPr>
          <p:cNvSpPr>
            <a:spLocks noGrp="1"/>
          </p:cNvSpPr>
          <p:nvPr>
            <p:ph type="title"/>
          </p:nvPr>
        </p:nvSpPr>
        <p:spPr>
          <a:xfrm>
            <a:off x="839788" y="457200"/>
            <a:ext cx="5612967" cy="872836"/>
          </a:xfrm>
        </p:spPr>
        <p:txBody>
          <a:bodyPr anchor="b">
            <a:normAutofit/>
          </a:bodyPr>
          <a:lstStyle/>
          <a:p>
            <a:r>
              <a:rPr lang="nl-NL" sz="4000" dirty="0"/>
              <a:t>Systeemdenken</a:t>
            </a:r>
          </a:p>
        </p:txBody>
      </p:sp>
      <p:pic>
        <p:nvPicPr>
          <p:cNvPr id="2050" name="Picture 2">
            <a:extLst>
              <a:ext uri="{FF2B5EF4-FFF2-40B4-BE49-F238E27FC236}">
                <a16:creationId xmlns:a16="http://schemas.microsoft.com/office/drawing/2014/main" id="{CBB5A134-EB8C-424E-B9E4-522A2299AB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54474" y="2632795"/>
            <a:ext cx="6172200" cy="3086100"/>
          </a:xfrm>
          <a:prstGeom prst="rect">
            <a:avLst/>
          </a:prstGeom>
          <a:solidFill>
            <a:srgbClr val="FFFFFF"/>
          </a:solidFill>
        </p:spPr>
      </p:pic>
      <p:sp>
        <p:nvSpPr>
          <p:cNvPr id="3" name="Tijdelijke aanduiding voor tekst 2">
            <a:extLst>
              <a:ext uri="{FF2B5EF4-FFF2-40B4-BE49-F238E27FC236}">
                <a16:creationId xmlns:a16="http://schemas.microsoft.com/office/drawing/2014/main" id="{A3A7A18A-C626-4290-BDC7-4D7204305233}"/>
              </a:ext>
            </a:extLst>
          </p:cNvPr>
          <p:cNvSpPr>
            <a:spLocks noGrp="1"/>
          </p:cNvSpPr>
          <p:nvPr>
            <p:ph type="body" sz="half" idx="2"/>
          </p:nvPr>
        </p:nvSpPr>
        <p:spPr>
          <a:xfrm>
            <a:off x="839788" y="2057400"/>
            <a:ext cx="7134631" cy="3811588"/>
          </a:xfrm>
        </p:spPr>
        <p:txBody>
          <a:bodyPr>
            <a:normAutofit lnSpcReduction="10000"/>
          </a:bodyPr>
          <a:lstStyle/>
          <a:p>
            <a:pPr>
              <a:spcAft>
                <a:spcPts val="600"/>
              </a:spcAft>
            </a:pPr>
            <a:r>
              <a:rPr lang="nl-NL" sz="3000" b="1" dirty="0"/>
              <a:t>6 punten in systeemdenken: </a:t>
            </a:r>
          </a:p>
          <a:p>
            <a:pPr>
              <a:spcAft>
                <a:spcPts val="600"/>
              </a:spcAft>
            </a:pPr>
            <a:endParaRPr lang="nl-NL" sz="1800" b="1" dirty="0"/>
          </a:p>
          <a:p>
            <a:pPr marL="342900" indent="-342900">
              <a:spcAft>
                <a:spcPts val="600"/>
              </a:spcAft>
              <a:buFont typeface="+mj-lt"/>
              <a:buAutoNum type="arabicPeriod"/>
            </a:pPr>
            <a:r>
              <a:rPr lang="nl-NL" sz="2800" b="1" dirty="0"/>
              <a:t>Het geheel</a:t>
            </a:r>
          </a:p>
          <a:p>
            <a:pPr marL="342900" indent="-342900">
              <a:spcAft>
                <a:spcPts val="600"/>
              </a:spcAft>
              <a:buFont typeface="+mj-lt"/>
              <a:buAutoNum type="arabicPeriod"/>
            </a:pPr>
            <a:r>
              <a:rPr lang="nl-NL" sz="2800" b="1" dirty="0"/>
              <a:t>Relaties</a:t>
            </a:r>
          </a:p>
          <a:p>
            <a:pPr marL="342900" indent="-342900">
              <a:spcAft>
                <a:spcPts val="600"/>
              </a:spcAft>
              <a:buFont typeface="+mj-lt"/>
              <a:buAutoNum type="arabicPeriod"/>
            </a:pPr>
            <a:r>
              <a:rPr lang="nl-NL" sz="2800" b="1" dirty="0"/>
              <a:t>Contextuele kennis</a:t>
            </a:r>
          </a:p>
          <a:p>
            <a:pPr marL="342900" indent="-342900">
              <a:spcAft>
                <a:spcPts val="600"/>
              </a:spcAft>
              <a:buFont typeface="+mj-lt"/>
              <a:buAutoNum type="arabicPeriod"/>
            </a:pPr>
            <a:r>
              <a:rPr lang="nl-NL" sz="2800" b="1" dirty="0"/>
              <a:t>Kwaliteit</a:t>
            </a:r>
          </a:p>
          <a:p>
            <a:pPr marL="342900" indent="-342900">
              <a:spcAft>
                <a:spcPts val="600"/>
              </a:spcAft>
              <a:buFont typeface="+mj-lt"/>
              <a:buAutoNum type="arabicPeriod"/>
            </a:pPr>
            <a:r>
              <a:rPr lang="nl-NL" sz="2800" b="1" dirty="0"/>
              <a:t>Proces</a:t>
            </a:r>
          </a:p>
          <a:p>
            <a:pPr marL="342900" indent="-342900">
              <a:spcAft>
                <a:spcPts val="600"/>
              </a:spcAft>
              <a:buFont typeface="+mj-lt"/>
              <a:buAutoNum type="arabicPeriod"/>
            </a:pPr>
            <a:r>
              <a:rPr lang="nl-NL" sz="2800" b="1" dirty="0"/>
              <a:t>Patronen</a:t>
            </a:r>
          </a:p>
          <a:p>
            <a:pPr>
              <a:spcAft>
                <a:spcPts val="600"/>
              </a:spcAft>
            </a:pPr>
            <a:endParaRPr lang="nl-NL" b="1" dirty="0"/>
          </a:p>
          <a:p>
            <a:pPr>
              <a:spcAft>
                <a:spcPts val="600"/>
              </a:spcAft>
            </a:pPr>
            <a:endParaRPr lang="nl-NL" b="1" dirty="0"/>
          </a:p>
          <a:p>
            <a:pPr>
              <a:spcAft>
                <a:spcPts val="600"/>
              </a:spcAft>
            </a:pPr>
            <a:endParaRPr lang="nl-NL" b="1" dirty="0"/>
          </a:p>
          <a:p>
            <a:pPr>
              <a:spcAft>
                <a:spcPts val="600"/>
              </a:spcAft>
            </a:pPr>
            <a:endParaRPr lang="nl-NL" dirty="0"/>
          </a:p>
        </p:txBody>
      </p:sp>
    </p:spTree>
    <p:extLst>
      <p:ext uri="{BB962C8B-B14F-4D97-AF65-F5344CB8AC3E}">
        <p14:creationId xmlns:p14="http://schemas.microsoft.com/office/powerpoint/2010/main" val="296035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609600" y="274638"/>
            <a:ext cx="10972800" cy="1143000"/>
          </a:xfrm>
        </p:spPr>
        <p:txBody>
          <a:bodyPr anchor="ctr">
            <a:normAutofit/>
          </a:bodyPr>
          <a:lstStyle/>
          <a:p>
            <a:r>
              <a:rPr lang="nl-NL" dirty="0"/>
              <a:t>2. </a:t>
            </a:r>
            <a:r>
              <a:rPr lang="nl-NL" dirty="0" err="1"/>
              <a:t>Biomimicry</a:t>
            </a:r>
            <a:r>
              <a:rPr lang="nl-NL" dirty="0"/>
              <a:t> Leerdoelen</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a:bodyPr>
          <a:lstStyle/>
          <a:p>
            <a:pPr>
              <a:buFont typeface="Wingdings" panose="05000000000000000000" pitchFamily="2" charset="2"/>
              <a:buChar char="ü"/>
            </a:pPr>
            <a:r>
              <a:rPr lang="nl-NL" dirty="0"/>
              <a:t>Je weet wat </a:t>
            </a:r>
            <a:r>
              <a:rPr lang="nl-NL" dirty="0" err="1"/>
              <a:t>biomomicry</a:t>
            </a:r>
            <a:r>
              <a:rPr lang="nl-NL" dirty="0"/>
              <a:t> betekent en kunt daar meerder voorbeelden van geven </a:t>
            </a:r>
          </a:p>
          <a:p>
            <a:pPr>
              <a:buFont typeface="Wingdings" panose="05000000000000000000" pitchFamily="2" charset="2"/>
              <a:buChar char="ü"/>
            </a:pPr>
            <a:r>
              <a:rPr lang="nl-NL" dirty="0"/>
              <a:t>Je kent de ecologische principes en kunt daar een voorbeeld van geven.</a:t>
            </a:r>
          </a:p>
          <a:p>
            <a:pPr>
              <a:buFont typeface="Wingdings" panose="05000000000000000000" pitchFamily="2" charset="2"/>
              <a:buChar char="ü"/>
            </a:pPr>
            <a:r>
              <a:rPr lang="nl-NL" dirty="0"/>
              <a:t>Je kan de </a:t>
            </a:r>
            <a:r>
              <a:rPr lang="nl-NL" dirty="0" err="1"/>
              <a:t>econlogische</a:t>
            </a:r>
            <a:r>
              <a:rPr lang="nl-NL" dirty="0"/>
              <a:t> principes toepassen op een businessmodel</a:t>
            </a:r>
          </a:p>
          <a:p>
            <a:pPr>
              <a:buFont typeface="Wingdings" panose="05000000000000000000" pitchFamily="2" charset="2"/>
              <a:buChar char="ü"/>
            </a:pPr>
            <a:r>
              <a:rPr lang="nl-NL" dirty="0"/>
              <a:t>Je kan de ecologische principes inzetten (met voorbeelden) bij systeemdenken.</a:t>
            </a:r>
          </a:p>
          <a:p>
            <a:pPr>
              <a:buFont typeface="Wingdings" panose="05000000000000000000" pitchFamily="2" charset="2"/>
              <a:buChar char="ü"/>
            </a:pPr>
            <a:endParaRPr lang="nl-NL" dirty="0"/>
          </a:p>
          <a:p>
            <a:pPr>
              <a:buFont typeface="Wingdings" panose="05000000000000000000" pitchFamily="2" charset="2"/>
              <a:buChar char="ü"/>
            </a:pPr>
            <a:endParaRPr lang="nl-NL" dirty="0"/>
          </a:p>
        </p:txBody>
      </p:sp>
      <p:pic>
        <p:nvPicPr>
          <p:cNvPr id="2" name="Afbeelding 1">
            <a:extLst>
              <a:ext uri="{FF2B5EF4-FFF2-40B4-BE49-F238E27FC236}">
                <a16:creationId xmlns:a16="http://schemas.microsoft.com/office/drawing/2014/main" id="{260BBC75-AC44-490F-9365-FE849D831608}"/>
              </a:ext>
            </a:extLst>
          </p:cNvPr>
          <p:cNvPicPr>
            <a:picLocks noChangeAspect="1"/>
          </p:cNvPicPr>
          <p:nvPr/>
        </p:nvPicPr>
        <p:blipFill>
          <a:blip r:embed="rId2"/>
          <a:stretch>
            <a:fillRect/>
          </a:stretch>
        </p:blipFill>
        <p:spPr>
          <a:xfrm>
            <a:off x="1129097" y="1441257"/>
            <a:ext cx="4440195" cy="4843849"/>
          </a:xfrm>
          <a:prstGeom prst="rect">
            <a:avLst/>
          </a:prstGeom>
        </p:spPr>
      </p:pic>
    </p:spTree>
    <p:extLst>
      <p:ext uri="{BB962C8B-B14F-4D97-AF65-F5344CB8AC3E}">
        <p14:creationId xmlns:p14="http://schemas.microsoft.com/office/powerpoint/2010/main" val="66461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66F6E-2678-4ABF-A149-5D3003FAA6C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2B486AFA-5BD7-4783-8F65-DE2CF424C9F9}"/>
              </a:ext>
            </a:extLst>
          </p:cNvPr>
          <p:cNvPicPr>
            <a:picLocks noGrp="1" noChangeAspect="1"/>
          </p:cNvPicPr>
          <p:nvPr>
            <p:ph idx="1"/>
          </p:nvPr>
        </p:nvPicPr>
        <p:blipFill>
          <a:blip r:embed="rId2"/>
          <a:stretch>
            <a:fillRect/>
          </a:stretch>
        </p:blipFill>
        <p:spPr>
          <a:xfrm>
            <a:off x="0" y="-338204"/>
            <a:ext cx="12192000" cy="8119873"/>
          </a:xfrm>
          <a:prstGeom prst="rect">
            <a:avLst/>
          </a:prstGeom>
        </p:spPr>
      </p:pic>
      <p:sp>
        <p:nvSpPr>
          <p:cNvPr id="5" name="Tekstvak 4">
            <a:extLst>
              <a:ext uri="{FF2B5EF4-FFF2-40B4-BE49-F238E27FC236}">
                <a16:creationId xmlns:a16="http://schemas.microsoft.com/office/drawing/2014/main" id="{A56D51FB-4882-41BB-AD6D-92A3E97A8C7B}"/>
              </a:ext>
            </a:extLst>
          </p:cNvPr>
          <p:cNvSpPr txBox="1"/>
          <p:nvPr/>
        </p:nvSpPr>
        <p:spPr>
          <a:xfrm>
            <a:off x="1057275" y="1609725"/>
            <a:ext cx="4171950" cy="1077218"/>
          </a:xfrm>
          <a:prstGeom prst="rect">
            <a:avLst/>
          </a:prstGeom>
          <a:noFill/>
        </p:spPr>
        <p:txBody>
          <a:bodyPr wrap="square" rtlCol="0">
            <a:spAutoFit/>
          </a:bodyPr>
          <a:lstStyle/>
          <a:p>
            <a:r>
              <a:rPr lang="nl-NL" sz="3200" dirty="0">
                <a:solidFill>
                  <a:schemeClr val="bg1"/>
                </a:solidFill>
              </a:rPr>
              <a:t>Hoe kan de natuur ons inspireren?</a:t>
            </a:r>
          </a:p>
        </p:txBody>
      </p:sp>
    </p:spTree>
    <p:extLst>
      <p:ext uri="{BB962C8B-B14F-4D97-AF65-F5344CB8AC3E}">
        <p14:creationId xmlns:p14="http://schemas.microsoft.com/office/powerpoint/2010/main" val="2387513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2"/>
            <a:ext cx="9939770" cy="4429125"/>
          </a:xfrm>
        </p:spPr>
        <p:txBody>
          <a:bodyPr>
            <a:normAutofit/>
          </a:bodyPr>
          <a:lstStyle/>
          <a:p>
            <a:pPr algn="l">
              <a:buFont typeface="+mj-lt"/>
              <a:buAutoNum type="arabicPeriod"/>
            </a:pPr>
            <a:r>
              <a:rPr lang="nl-NL" sz="2000" b="1" i="0" dirty="0">
                <a:solidFill>
                  <a:srgbClr val="464646"/>
                </a:solidFill>
                <a:effectLst/>
                <a:latin typeface="Open Sans" panose="020B0606030504020204" pitchFamily="34" charset="0"/>
              </a:rPr>
              <a:t>De natuur als model</a:t>
            </a:r>
            <a:r>
              <a:rPr lang="nl-NL" sz="2000" b="0" i="0" dirty="0">
                <a:solidFill>
                  <a:srgbClr val="464646"/>
                </a:solidFill>
                <a:effectLst/>
                <a:latin typeface="Open Sans" panose="020B0606030504020204" pitchFamily="34" charset="0"/>
              </a:rPr>
              <a:t>.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a:p>
            <a:pPr algn="l">
              <a:buFont typeface="+mj-lt"/>
              <a:buAutoNum type="arabicPeriod"/>
            </a:pPr>
            <a:r>
              <a:rPr lang="nl-NL" sz="2000" b="1" i="0" dirty="0">
                <a:solidFill>
                  <a:srgbClr val="464646"/>
                </a:solidFill>
                <a:effectLst/>
                <a:latin typeface="Open Sans" panose="020B0606030504020204" pitchFamily="34" charset="0"/>
              </a:rPr>
              <a:t>De natuur als maatstaf.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past ecologische maatstaven toe om de ‘</a:t>
            </a:r>
            <a:r>
              <a:rPr lang="nl-NL" sz="2000" b="0" i="0" dirty="0" err="1">
                <a:solidFill>
                  <a:srgbClr val="464646"/>
                </a:solidFill>
                <a:effectLst/>
                <a:latin typeface="Open Sans" panose="020B0606030504020204" pitchFamily="34" charset="0"/>
              </a:rPr>
              <a:t>passendheid</a:t>
            </a:r>
            <a:r>
              <a:rPr lang="nl-NL" sz="2000" b="0" i="0" dirty="0">
                <a:solidFill>
                  <a:srgbClr val="464646"/>
                </a:solidFill>
                <a:effectLst/>
                <a:latin typeface="Open Sans" panose="020B0606030504020204" pitchFamily="34" charset="0"/>
              </a:rPr>
              <a:t>/ geschiktheid’ van innovaties te bepalen. Na 3,8 miljard jaar evolutie heeft de natuur geleerd: Wat werkt. Wat geschikt is. Wat blijvend is.</a:t>
            </a:r>
          </a:p>
          <a:p>
            <a:pPr algn="l">
              <a:buFont typeface="+mj-lt"/>
              <a:buAutoNum type="arabicPeriod"/>
            </a:pPr>
            <a:r>
              <a:rPr lang="nl-NL" sz="2000" b="1" i="0" dirty="0">
                <a:solidFill>
                  <a:srgbClr val="464646"/>
                </a:solidFill>
                <a:effectLst/>
                <a:latin typeface="Open Sans" panose="020B0606030504020204" pitchFamily="34" charset="0"/>
              </a:rPr>
              <a:t>De natuur als mentor. </a:t>
            </a:r>
            <a:r>
              <a:rPr lang="nl-NL" sz="2000" b="0" i="0" dirty="0" err="1">
                <a:solidFill>
                  <a:srgbClr val="464646"/>
                </a:solidFill>
                <a:effectLst/>
                <a:latin typeface="Open Sans" panose="020B0606030504020204" pitchFamily="34" charset="0"/>
              </a:rPr>
              <a:t>Biomimicry</a:t>
            </a:r>
            <a:r>
              <a:rPr lang="nl-NL" sz="2000" b="0" i="0" dirty="0">
                <a:solidFill>
                  <a:srgbClr val="464646"/>
                </a:solidFill>
                <a:effectLst/>
                <a:latin typeface="Open Sans" panose="020B0606030504020204" pitchFamily="34" charset="0"/>
              </a:rPr>
              <a:t> is een nieuwe manier van kijken naar en waarderen van de natuur. Het introduceert een tijdperk dat niet gebaseerd is op wat we uit de natuur kunnen halen, maar wat we van de natuur kunnen leren.</a:t>
            </a:r>
          </a:p>
          <a:p>
            <a:pPr marL="0" indent="0">
              <a:spcAft>
                <a:spcPts val="600"/>
              </a:spcAft>
              <a:buNone/>
            </a:pPr>
            <a:endParaRPr lang="nl-NL" dirty="0">
              <a:solidFill>
                <a:srgbClr val="464646"/>
              </a:solidFill>
              <a:latin typeface="Open Sans" panose="020B0606030504020204" pitchFamily="34" charset="0"/>
            </a:endParaRPr>
          </a:p>
          <a:p>
            <a:pPr marL="0" indent="0">
              <a:spcAft>
                <a:spcPts val="600"/>
              </a:spcAft>
              <a:buNone/>
            </a:pPr>
            <a:endParaRPr lang="nl-NL" dirty="0">
              <a:solidFill>
                <a:srgbClr val="464646"/>
              </a:solidFill>
              <a:latin typeface="Open Sans" panose="020B0606030504020204" pitchFamily="34" charset="0"/>
            </a:endParaRPr>
          </a:p>
          <a:p>
            <a:pPr marL="0" indent="0">
              <a:spcAft>
                <a:spcPts val="600"/>
              </a:spcAft>
              <a:buNone/>
            </a:pPr>
            <a:endParaRPr lang="nl-NL" dirty="0">
              <a:solidFill>
                <a:srgbClr val="464646"/>
              </a:solidFill>
              <a:latin typeface="Open Sans" panose="020B0606030504020204" pitchFamily="34" charset="0"/>
            </a:endParaRPr>
          </a:p>
          <a:p>
            <a:pPr marL="0" indent="0">
              <a:spcAft>
                <a:spcPts val="600"/>
              </a:spcAft>
              <a:buNone/>
            </a:pPr>
            <a:r>
              <a:rPr lang="en-US" sz="1400" b="0" i="0" dirty="0" err="1">
                <a:solidFill>
                  <a:srgbClr val="464646"/>
                </a:solidFill>
                <a:effectLst/>
                <a:latin typeface="Open Sans" panose="020B0606030504020204" pitchFamily="34" charset="0"/>
              </a:rPr>
              <a:t>Bron</a:t>
            </a:r>
            <a:r>
              <a:rPr lang="en-US" sz="1400" dirty="0">
                <a:solidFill>
                  <a:srgbClr val="464646"/>
                </a:solidFill>
                <a:latin typeface="Open Sans" panose="020B0606030504020204" pitchFamily="34" charset="0"/>
              </a:rPr>
              <a:t>: </a:t>
            </a:r>
            <a:r>
              <a:rPr lang="en-US" sz="1400" b="0" i="0" dirty="0">
                <a:solidFill>
                  <a:srgbClr val="464646"/>
                </a:solidFill>
                <a:effectLst/>
                <a:latin typeface="Open Sans" panose="020B0606030504020204" pitchFamily="34" charset="0"/>
              </a:rPr>
              <a:t>Janine </a:t>
            </a:r>
            <a:r>
              <a:rPr lang="en-US" sz="1400" b="0" i="0" dirty="0" err="1">
                <a:solidFill>
                  <a:srgbClr val="464646"/>
                </a:solidFill>
                <a:effectLst/>
                <a:lat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ang="en-US" sz="1400" b="0" i="0" dirty="0" err="1">
                <a:solidFill>
                  <a:srgbClr val="464646"/>
                </a:solidFill>
                <a:effectLst/>
                <a:latin typeface="Open Sans" panose="020B0606030504020204" pitchFamily="34" charset="0"/>
              </a:rPr>
              <a:t>haar</a:t>
            </a:r>
            <a:r>
              <a:rPr lang="en-US" sz="1400" b="0" i="0" dirty="0">
                <a:solidFill>
                  <a:srgbClr val="464646"/>
                </a:solidFill>
                <a:effectLst/>
                <a:latin typeface="Open Sans" panose="020B0606030504020204" pitchFamily="34" charset="0"/>
              </a:rPr>
              <a:t> </a:t>
            </a:r>
            <a:r>
              <a:rPr lang="en-US" sz="1400" b="0" i="0" dirty="0" err="1">
                <a:solidFill>
                  <a:srgbClr val="464646"/>
                </a:solidFill>
                <a:effectLst/>
                <a:latin typeface="Open Sans" panose="020B0606030504020204" pitchFamily="34" charset="0"/>
              </a:rPr>
              <a:t>boek</a:t>
            </a:r>
            <a:r>
              <a:rPr lang="en-US" sz="1400" b="0" i="0" dirty="0">
                <a:solidFill>
                  <a:srgbClr val="464646"/>
                </a:solidFill>
                <a:effectLst/>
                <a:latin typeface="Open Sans" panose="020B0606030504020204" pitchFamily="34" charset="0"/>
              </a:rPr>
              <a:t> ‘Biomimicry, innovation inspired by nature’ </a:t>
            </a:r>
            <a:endParaRPr lang="nl-NL" sz="1400" dirty="0"/>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Biomimicry</a:t>
            </a:r>
            <a:endParaRPr lang="nl-NL" dirty="0"/>
          </a:p>
        </p:txBody>
      </p:sp>
    </p:spTree>
    <p:extLst>
      <p:ext uri="{BB962C8B-B14F-4D97-AF65-F5344CB8AC3E}">
        <p14:creationId xmlns:p14="http://schemas.microsoft.com/office/powerpoint/2010/main" val="246193471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67E183-EB10-4635-B800-A8621F2BAD5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4C6182-F19E-4203-A7D8-DD6C5BDA1142}">
  <ds:schemaRefs>
    <ds:schemaRef ds:uri="http://schemas.microsoft.com/sharepoint/v3/contenttype/forms"/>
  </ds:schemaRefs>
</ds:datastoreItem>
</file>

<file path=customXml/itemProps3.xml><?xml version="1.0" encoding="utf-8"?>
<ds:datastoreItem xmlns:ds="http://schemas.openxmlformats.org/officeDocument/2006/customXml" ds:itemID="{C8149FB8-E909-4F1C-A07C-4F9D65450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TotalTime>
  <Words>1018</Words>
  <Application>Microsoft Office PowerPoint</Application>
  <PresentationFormat>Breedbeeld</PresentationFormat>
  <Paragraphs>178</Paragraphs>
  <Slides>28</Slides>
  <Notes>5</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28</vt:i4>
      </vt:variant>
    </vt:vector>
  </HeadingPairs>
  <TitlesOfParts>
    <vt:vector size="37" baseType="lpstr">
      <vt:lpstr>Arial</vt:lpstr>
      <vt:lpstr>Arial Black</vt:lpstr>
      <vt:lpstr>Calibri</vt:lpstr>
      <vt:lpstr>Calibri Light</vt:lpstr>
      <vt:lpstr>Open Sans</vt:lpstr>
      <vt:lpstr>Produkt</vt:lpstr>
      <vt:lpstr>Wingdings</vt:lpstr>
      <vt:lpstr>Kantoorthema</vt:lpstr>
      <vt:lpstr>Yuverta</vt:lpstr>
      <vt:lpstr>Circulaire economie</vt:lpstr>
      <vt:lpstr>Periode overzicht</vt:lpstr>
      <vt:lpstr>Vandaag </vt:lpstr>
      <vt:lpstr>1. Vorige week</vt:lpstr>
      <vt:lpstr>Systeemdenken </vt:lpstr>
      <vt:lpstr>Systeemdenken</vt:lpstr>
      <vt:lpstr>2. Biomimicry Leerdoelen</vt:lpstr>
      <vt:lpstr>PowerPoint-presentatie</vt:lpstr>
      <vt:lpstr>2. Biomimicry</vt:lpstr>
      <vt:lpstr>2. Biomomicry</vt:lpstr>
      <vt:lpstr>PowerPoint-presentatie</vt:lpstr>
      <vt:lpstr>2. Biomomicry</vt:lpstr>
      <vt:lpstr>Ecologische principes</vt:lpstr>
      <vt:lpstr>Ecologische principes</vt:lpstr>
      <vt:lpstr>Stijn en de sterren </vt:lpstr>
      <vt:lpstr>Ecologische principes</vt:lpstr>
      <vt:lpstr>Ecologische principes</vt:lpstr>
      <vt:lpstr>Ecologische principes</vt:lpstr>
      <vt:lpstr>Ecologische principes</vt:lpstr>
      <vt:lpstr>Inzicht in complexiteit en afhankelijkheid</vt:lpstr>
      <vt:lpstr>En nu dan…..</vt:lpstr>
      <vt:lpstr>PowerPoint-presentatie</vt:lpstr>
      <vt:lpstr>Donut-economie </vt:lpstr>
      <vt:lpstr>3. Ecologische principes in businessmodellen </vt:lpstr>
      <vt:lpstr>Systeemdenken     &amp;     Ecologische principes</vt:lpstr>
      <vt:lpstr>Project ‘Koffiebeker’</vt:lpstr>
      <vt:lpstr>3. Project koffiebeker </vt:lpstr>
      <vt:lpstr>Leerdoelen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Stijn Weijermars</cp:lastModifiedBy>
  <cp:revision>1</cp:revision>
  <dcterms:created xsi:type="dcterms:W3CDTF">2021-11-30T14:12:15Z</dcterms:created>
  <dcterms:modified xsi:type="dcterms:W3CDTF">2021-12-15T15:34:55Z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